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1.xml" ContentType="application/vnd.openxmlformats-officedocument.drawingml.chartshapes+xml"/>
  <Override PartName="/ppt/notesSlides/notesSlide1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57" r:id="rId4"/>
    <p:sldId id="271" r:id="rId5"/>
    <p:sldId id="270" r:id="rId6"/>
    <p:sldId id="272" r:id="rId7"/>
    <p:sldId id="274" r:id="rId8"/>
    <p:sldId id="273" r:id="rId9"/>
    <p:sldId id="265" r:id="rId10"/>
    <p:sldId id="259" r:id="rId11"/>
    <p:sldId id="260" r:id="rId12"/>
    <p:sldId id="266" r:id="rId13"/>
    <p:sldId id="263" r:id="rId14"/>
    <p:sldId id="284" r:id="rId15"/>
    <p:sldId id="268" r:id="rId16"/>
    <p:sldId id="288" r:id="rId17"/>
    <p:sldId id="286" r:id="rId18"/>
    <p:sldId id="287" r:id="rId19"/>
    <p:sldId id="289" r:id="rId20"/>
    <p:sldId id="261" r:id="rId21"/>
    <p:sldId id="278" r:id="rId22"/>
    <p:sldId id="264" r:id="rId23"/>
    <p:sldId id="267" r:id="rId24"/>
    <p:sldId id="291" r:id="rId25"/>
    <p:sldId id="290" r:id="rId26"/>
    <p:sldId id="280" r:id="rId27"/>
    <p:sldId id="281" r:id="rId28"/>
    <p:sldId id="282" r:id="rId29"/>
    <p:sldId id="28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73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9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1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Revenue per Account (PMOF)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Consumable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58.4</c:v>
                </c:pt>
                <c:pt idx="1">
                  <c:v>689.9</c:v>
                </c:pt>
                <c:pt idx="2">
                  <c:v>179.96</c:v>
                </c:pt>
                <c:pt idx="3">
                  <c:v>36.799999999999997</c:v>
                </c:pt>
                <c:pt idx="4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CD-6F40-BA0C-A6E7311BD8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Subscription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27.2</c:v>
                </c:pt>
                <c:pt idx="1">
                  <c:v>0</c:v>
                </c:pt>
                <c:pt idx="2">
                  <c:v>32.6</c:v>
                </c:pt>
                <c:pt idx="3">
                  <c:v>6.8</c:v>
                </c:pt>
                <c:pt idx="4">
                  <c:v>21.4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CD-6F40-BA0C-A6E7311BD88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App_Download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9.4</c:v>
                </c:pt>
                <c:pt idx="1">
                  <c:v>27.1</c:v>
                </c:pt>
                <c:pt idx="2">
                  <c:v>16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4CD-6F40-BA0C-A6E7311BD8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68778767"/>
        <c:axId val="1368793055"/>
      </c:barChart>
      <c:catAx>
        <c:axId val="136877876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368793055"/>
        <c:crosses val="autoZero"/>
        <c:auto val="1"/>
        <c:lblAlgn val="ctr"/>
        <c:lblOffset val="100"/>
        <c:noMultiLvlLbl val="0"/>
      </c:catAx>
      <c:valAx>
        <c:axId val="1368793055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3687787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App Downloads per Account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only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13.6</c:v>
                </c:pt>
                <c:pt idx="1">
                  <c:v>27.1</c:v>
                </c:pt>
                <c:pt idx="2">
                  <c:v>18.399999999999999</c:v>
                </c:pt>
                <c:pt idx="3">
                  <c:v>3.6</c:v>
                </c:pt>
                <c:pt idx="4">
                  <c:v>15.3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96-2A44-A972-7B114527A7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PMOF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2.9</c:v>
                </c:pt>
                <c:pt idx="1">
                  <c:v>7.9</c:v>
                </c:pt>
                <c:pt idx="2">
                  <c:v>4.8</c:v>
                </c:pt>
                <c:pt idx="3">
                  <c:v>1.5</c:v>
                </c:pt>
                <c:pt idx="4">
                  <c:v>3.3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96-2A44-A972-7B114527A7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58289503"/>
        <c:axId val="1157671679"/>
      </c:barChart>
      <c:catAx>
        <c:axId val="1158289503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57671679"/>
        <c:crosses val="autoZero"/>
        <c:auto val="1"/>
        <c:lblAlgn val="ctr"/>
        <c:lblOffset val="100"/>
        <c:noMultiLvlLbl val="0"/>
      </c:catAx>
      <c:valAx>
        <c:axId val="1157671679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582895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/>
              <a:t>Ratio: App Downloads per account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only:PMOF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Entertainment</c:v>
                </c:pt>
                <c:pt idx="1">
                  <c:v>Games</c:v>
                </c:pt>
                <c:pt idx="2">
                  <c:v>Photos &amp; Videos</c:v>
                </c:pt>
                <c:pt idx="3">
                  <c:v>Social Networking</c:v>
                </c:pt>
                <c:pt idx="4">
                  <c:v>Utilities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4.6896551724137927</c:v>
                </c:pt>
                <c:pt idx="1">
                  <c:v>3.4303797468354431</c:v>
                </c:pt>
                <c:pt idx="2">
                  <c:v>3.833333333333333</c:v>
                </c:pt>
                <c:pt idx="3">
                  <c:v>2.4</c:v>
                </c:pt>
                <c:pt idx="4">
                  <c:v>4.6363636363636367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A4-9143-9931-BDF9D1DBC4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68519423"/>
        <c:axId val="1157510687"/>
      </c:barChart>
      <c:catAx>
        <c:axId val="1168519423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57510687"/>
        <c:crosses val="autoZero"/>
        <c:auto val="1"/>
        <c:lblAlgn val="ctr"/>
        <c:lblOffset val="100"/>
        <c:noMultiLvlLbl val="0"/>
      </c:catAx>
      <c:valAx>
        <c:axId val="1157510687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68519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Entertainment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>362</c:v>
                </c:pt>
                <c:pt idx="1">
                  <c:v>357</c:v>
                </c:pt>
                <c:pt idx="2">
                  <c:v>358</c:v>
                </c:pt>
                <c:pt idx="3">
                  <c:v>333</c:v>
                </c:pt>
                <c:pt idx="4">
                  <c:v>355</c:v>
                </c:pt>
                <c:pt idx="5">
                  <c:v>357</c:v>
                </c:pt>
                <c:pt idx="6">
                  <c:v>359</c:v>
                </c:pt>
                <c:pt idx="7">
                  <c:v>349</c:v>
                </c:pt>
                <c:pt idx="8">
                  <c:v>381</c:v>
                </c:pt>
                <c:pt idx="9">
                  <c:v>365</c:v>
                </c:pt>
                <c:pt idx="10">
                  <c:v>373</c:v>
                </c:pt>
                <c:pt idx="11">
                  <c:v>352</c:v>
                </c:pt>
                <c:pt idx="12">
                  <c:v>384</c:v>
                </c:pt>
                <c:pt idx="13">
                  <c:v>382</c:v>
                </c:pt>
                <c:pt idx="14">
                  <c:v>364</c:v>
                </c:pt>
                <c:pt idx="15">
                  <c:v>363</c:v>
                </c:pt>
                <c:pt idx="16">
                  <c:v>394</c:v>
                </c:pt>
                <c:pt idx="17">
                  <c:v>402</c:v>
                </c:pt>
                <c:pt idx="18">
                  <c:v>338</c:v>
                </c:pt>
                <c:pt idx="19">
                  <c:v>380</c:v>
                </c:pt>
                <c:pt idx="20">
                  <c:v>371</c:v>
                </c:pt>
                <c:pt idx="21">
                  <c:v>347</c:v>
                </c:pt>
                <c:pt idx="22">
                  <c:v>374</c:v>
                </c:pt>
                <c:pt idx="23">
                  <c:v>358</c:v>
                </c:pt>
                <c:pt idx="24">
                  <c:v>385</c:v>
                </c:pt>
                <c:pt idx="25">
                  <c:v>363</c:v>
                </c:pt>
                <c:pt idx="26">
                  <c:v>369</c:v>
                </c:pt>
                <c:pt idx="27">
                  <c:v>394</c:v>
                </c:pt>
                <c:pt idx="28">
                  <c:v>378</c:v>
                </c:pt>
                <c:pt idx="29">
                  <c:v>357</c:v>
                </c:pt>
                <c:pt idx="30">
                  <c:v>419</c:v>
                </c:pt>
                <c:pt idx="31">
                  <c:v>365</c:v>
                </c:pt>
                <c:pt idx="32">
                  <c:v>420</c:v>
                </c:pt>
                <c:pt idx="33">
                  <c:v>372</c:v>
                </c:pt>
                <c:pt idx="34">
                  <c:v>400</c:v>
                </c:pt>
                <c:pt idx="35">
                  <c:v>382</c:v>
                </c:pt>
                <c:pt idx="36">
                  <c:v>366</c:v>
                </c:pt>
                <c:pt idx="37">
                  <c:v>365</c:v>
                </c:pt>
                <c:pt idx="38">
                  <c:v>373</c:v>
                </c:pt>
                <c:pt idx="39">
                  <c:v>379</c:v>
                </c:pt>
                <c:pt idx="40">
                  <c:v>396</c:v>
                </c:pt>
                <c:pt idx="41">
                  <c:v>377</c:v>
                </c:pt>
                <c:pt idx="42">
                  <c:v>378</c:v>
                </c:pt>
                <c:pt idx="43">
                  <c:v>366</c:v>
                </c:pt>
                <c:pt idx="44">
                  <c:v>333</c:v>
                </c:pt>
                <c:pt idx="45">
                  <c:v>358</c:v>
                </c:pt>
                <c:pt idx="46">
                  <c:v>393</c:v>
                </c:pt>
                <c:pt idx="47">
                  <c:v>367</c:v>
                </c:pt>
                <c:pt idx="48">
                  <c:v>383</c:v>
                </c:pt>
                <c:pt idx="49">
                  <c:v>377</c:v>
                </c:pt>
                <c:pt idx="50">
                  <c:v>374</c:v>
                </c:pt>
                <c:pt idx="51">
                  <c:v>368</c:v>
                </c:pt>
                <c:pt idx="52">
                  <c:v>393</c:v>
                </c:pt>
                <c:pt idx="53">
                  <c:v>361</c:v>
                </c:pt>
                <c:pt idx="54">
                  <c:v>388</c:v>
                </c:pt>
                <c:pt idx="55">
                  <c:v>375</c:v>
                </c:pt>
                <c:pt idx="56">
                  <c:v>373</c:v>
                </c:pt>
                <c:pt idx="57">
                  <c:v>373</c:v>
                </c:pt>
                <c:pt idx="58">
                  <c:v>405</c:v>
                </c:pt>
                <c:pt idx="59">
                  <c:v>378</c:v>
                </c:pt>
                <c:pt idx="60">
                  <c:v>377</c:v>
                </c:pt>
                <c:pt idx="61">
                  <c:v>375</c:v>
                </c:pt>
                <c:pt idx="62">
                  <c:v>354</c:v>
                </c:pt>
                <c:pt idx="63">
                  <c:v>384</c:v>
                </c:pt>
                <c:pt idx="64">
                  <c:v>391</c:v>
                </c:pt>
                <c:pt idx="65">
                  <c:v>360</c:v>
                </c:pt>
                <c:pt idx="66">
                  <c:v>404</c:v>
                </c:pt>
                <c:pt idx="67">
                  <c:v>359</c:v>
                </c:pt>
                <c:pt idx="68">
                  <c:v>357</c:v>
                </c:pt>
                <c:pt idx="69">
                  <c:v>368</c:v>
                </c:pt>
                <c:pt idx="70">
                  <c:v>358</c:v>
                </c:pt>
                <c:pt idx="71">
                  <c:v>383</c:v>
                </c:pt>
                <c:pt idx="72">
                  <c:v>368</c:v>
                </c:pt>
                <c:pt idx="73">
                  <c:v>349</c:v>
                </c:pt>
                <c:pt idx="74">
                  <c:v>345</c:v>
                </c:pt>
                <c:pt idx="75">
                  <c:v>362</c:v>
                </c:pt>
                <c:pt idx="76">
                  <c:v>355</c:v>
                </c:pt>
                <c:pt idx="77">
                  <c:v>354</c:v>
                </c:pt>
                <c:pt idx="78">
                  <c:v>342</c:v>
                </c:pt>
                <c:pt idx="79">
                  <c:v>381</c:v>
                </c:pt>
                <c:pt idx="80">
                  <c:v>347</c:v>
                </c:pt>
                <c:pt idx="81">
                  <c:v>392</c:v>
                </c:pt>
                <c:pt idx="82">
                  <c:v>357</c:v>
                </c:pt>
                <c:pt idx="83">
                  <c:v>366</c:v>
                </c:pt>
                <c:pt idx="84">
                  <c:v>353</c:v>
                </c:pt>
                <c:pt idx="85">
                  <c:v>356</c:v>
                </c:pt>
                <c:pt idx="86">
                  <c:v>405</c:v>
                </c:pt>
                <c:pt idx="87">
                  <c:v>366</c:v>
                </c:pt>
                <c:pt idx="88">
                  <c:v>350</c:v>
                </c:pt>
                <c:pt idx="89">
                  <c:v>393</c:v>
                </c:pt>
                <c:pt idx="90">
                  <c:v>358</c:v>
                </c:pt>
                <c:pt idx="91">
                  <c:v>421</c:v>
                </c:pt>
                <c:pt idx="92">
                  <c:v>372</c:v>
                </c:pt>
                <c:pt idx="93">
                  <c:v>381</c:v>
                </c:pt>
                <c:pt idx="94">
                  <c:v>350</c:v>
                </c:pt>
                <c:pt idx="95">
                  <c:v>350</c:v>
                </c:pt>
                <c:pt idx="96">
                  <c:v>394</c:v>
                </c:pt>
                <c:pt idx="97">
                  <c:v>353</c:v>
                </c:pt>
                <c:pt idx="98">
                  <c:v>360</c:v>
                </c:pt>
                <c:pt idx="99">
                  <c:v>349</c:v>
                </c:pt>
                <c:pt idx="100">
                  <c:v>341</c:v>
                </c:pt>
                <c:pt idx="101">
                  <c:v>402</c:v>
                </c:pt>
                <c:pt idx="102">
                  <c:v>380</c:v>
                </c:pt>
                <c:pt idx="103">
                  <c:v>383</c:v>
                </c:pt>
                <c:pt idx="104">
                  <c:v>394</c:v>
                </c:pt>
                <c:pt idx="105">
                  <c:v>339</c:v>
                </c:pt>
                <c:pt idx="106">
                  <c:v>385</c:v>
                </c:pt>
                <c:pt idx="107">
                  <c:v>367</c:v>
                </c:pt>
                <c:pt idx="108">
                  <c:v>363</c:v>
                </c:pt>
                <c:pt idx="109">
                  <c:v>355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DE-7A4E-B5AC-260165A8CD9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Games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Sheet1!$C$2:$C$111</c:f>
              <c:numCache>
                <c:formatCode>General</c:formatCode>
                <c:ptCount val="110"/>
                <c:pt idx="0">
                  <c:v>1099</c:v>
                </c:pt>
                <c:pt idx="1">
                  <c:v>1095</c:v>
                </c:pt>
                <c:pt idx="2">
                  <c:v>1023</c:v>
                </c:pt>
                <c:pt idx="3">
                  <c:v>1100</c:v>
                </c:pt>
                <c:pt idx="4">
                  <c:v>1112</c:v>
                </c:pt>
                <c:pt idx="5">
                  <c:v>1165</c:v>
                </c:pt>
                <c:pt idx="6">
                  <c:v>1087</c:v>
                </c:pt>
                <c:pt idx="7">
                  <c:v>1144</c:v>
                </c:pt>
                <c:pt idx="8">
                  <c:v>1117</c:v>
                </c:pt>
                <c:pt idx="9">
                  <c:v>1084</c:v>
                </c:pt>
                <c:pt idx="10">
                  <c:v>1144</c:v>
                </c:pt>
                <c:pt idx="11">
                  <c:v>1123</c:v>
                </c:pt>
                <c:pt idx="12">
                  <c:v>1130</c:v>
                </c:pt>
                <c:pt idx="13">
                  <c:v>1051</c:v>
                </c:pt>
                <c:pt idx="14">
                  <c:v>1124</c:v>
                </c:pt>
                <c:pt idx="15">
                  <c:v>1115</c:v>
                </c:pt>
                <c:pt idx="16">
                  <c:v>1120</c:v>
                </c:pt>
                <c:pt idx="17">
                  <c:v>1142</c:v>
                </c:pt>
                <c:pt idx="18">
                  <c:v>1225</c:v>
                </c:pt>
                <c:pt idx="19">
                  <c:v>1164</c:v>
                </c:pt>
                <c:pt idx="20">
                  <c:v>1214</c:v>
                </c:pt>
                <c:pt idx="21">
                  <c:v>1204</c:v>
                </c:pt>
                <c:pt idx="22">
                  <c:v>1231</c:v>
                </c:pt>
                <c:pt idx="23">
                  <c:v>1187</c:v>
                </c:pt>
                <c:pt idx="24">
                  <c:v>1175</c:v>
                </c:pt>
                <c:pt idx="25">
                  <c:v>1256</c:v>
                </c:pt>
                <c:pt idx="26">
                  <c:v>1254</c:v>
                </c:pt>
                <c:pt idx="27">
                  <c:v>1223</c:v>
                </c:pt>
                <c:pt idx="28">
                  <c:v>1275</c:v>
                </c:pt>
                <c:pt idx="29">
                  <c:v>1243</c:v>
                </c:pt>
                <c:pt idx="30">
                  <c:v>1290</c:v>
                </c:pt>
                <c:pt idx="31">
                  <c:v>1321</c:v>
                </c:pt>
                <c:pt idx="32">
                  <c:v>1365</c:v>
                </c:pt>
                <c:pt idx="33">
                  <c:v>1317</c:v>
                </c:pt>
                <c:pt idx="34">
                  <c:v>1383</c:v>
                </c:pt>
                <c:pt idx="35">
                  <c:v>1382</c:v>
                </c:pt>
                <c:pt idx="36">
                  <c:v>1481</c:v>
                </c:pt>
                <c:pt idx="37">
                  <c:v>1526</c:v>
                </c:pt>
                <c:pt idx="38">
                  <c:v>1534</c:v>
                </c:pt>
                <c:pt idx="39">
                  <c:v>1506</c:v>
                </c:pt>
                <c:pt idx="40">
                  <c:v>1562</c:v>
                </c:pt>
                <c:pt idx="41">
                  <c:v>1562</c:v>
                </c:pt>
                <c:pt idx="42">
                  <c:v>1629</c:v>
                </c:pt>
                <c:pt idx="43">
                  <c:v>1692</c:v>
                </c:pt>
                <c:pt idx="44">
                  <c:v>1735</c:v>
                </c:pt>
                <c:pt idx="45">
                  <c:v>1717</c:v>
                </c:pt>
                <c:pt idx="46">
                  <c:v>1813</c:v>
                </c:pt>
                <c:pt idx="47">
                  <c:v>1842</c:v>
                </c:pt>
                <c:pt idx="48">
                  <c:v>1874</c:v>
                </c:pt>
                <c:pt idx="49">
                  <c:v>1949</c:v>
                </c:pt>
                <c:pt idx="50">
                  <c:v>1951</c:v>
                </c:pt>
                <c:pt idx="51">
                  <c:v>2046</c:v>
                </c:pt>
                <c:pt idx="52">
                  <c:v>2080</c:v>
                </c:pt>
                <c:pt idx="53">
                  <c:v>2167</c:v>
                </c:pt>
                <c:pt idx="54">
                  <c:v>2259</c:v>
                </c:pt>
                <c:pt idx="55">
                  <c:v>2313</c:v>
                </c:pt>
                <c:pt idx="56">
                  <c:v>2357</c:v>
                </c:pt>
                <c:pt idx="57">
                  <c:v>2371</c:v>
                </c:pt>
                <c:pt idx="58">
                  <c:v>2447</c:v>
                </c:pt>
                <c:pt idx="59">
                  <c:v>2455</c:v>
                </c:pt>
                <c:pt idx="60">
                  <c:v>2595</c:v>
                </c:pt>
                <c:pt idx="61">
                  <c:v>2604</c:v>
                </c:pt>
                <c:pt idx="62">
                  <c:v>2666</c:v>
                </c:pt>
                <c:pt idx="63">
                  <c:v>2757</c:v>
                </c:pt>
                <c:pt idx="64">
                  <c:v>2675</c:v>
                </c:pt>
                <c:pt idx="65">
                  <c:v>2780</c:v>
                </c:pt>
                <c:pt idx="66">
                  <c:v>2858</c:v>
                </c:pt>
                <c:pt idx="67">
                  <c:v>2887</c:v>
                </c:pt>
                <c:pt idx="68">
                  <c:v>2915</c:v>
                </c:pt>
                <c:pt idx="69">
                  <c:v>3009</c:v>
                </c:pt>
                <c:pt idx="70">
                  <c:v>3034</c:v>
                </c:pt>
                <c:pt idx="71">
                  <c:v>3089</c:v>
                </c:pt>
                <c:pt idx="72">
                  <c:v>3128</c:v>
                </c:pt>
                <c:pt idx="73">
                  <c:v>3113</c:v>
                </c:pt>
                <c:pt idx="74">
                  <c:v>3150</c:v>
                </c:pt>
                <c:pt idx="75">
                  <c:v>3159</c:v>
                </c:pt>
                <c:pt idx="76">
                  <c:v>3245</c:v>
                </c:pt>
                <c:pt idx="77">
                  <c:v>3232</c:v>
                </c:pt>
                <c:pt idx="78">
                  <c:v>3271</c:v>
                </c:pt>
                <c:pt idx="79">
                  <c:v>3221</c:v>
                </c:pt>
                <c:pt idx="80">
                  <c:v>3326</c:v>
                </c:pt>
                <c:pt idx="81">
                  <c:v>3276</c:v>
                </c:pt>
                <c:pt idx="82">
                  <c:v>3387</c:v>
                </c:pt>
                <c:pt idx="83">
                  <c:v>3416</c:v>
                </c:pt>
                <c:pt idx="84">
                  <c:v>3405</c:v>
                </c:pt>
                <c:pt idx="85">
                  <c:v>3397</c:v>
                </c:pt>
                <c:pt idx="86">
                  <c:v>3433</c:v>
                </c:pt>
                <c:pt idx="87">
                  <c:v>3415</c:v>
                </c:pt>
                <c:pt idx="88">
                  <c:v>3467</c:v>
                </c:pt>
                <c:pt idx="89">
                  <c:v>3501</c:v>
                </c:pt>
                <c:pt idx="90">
                  <c:v>3490</c:v>
                </c:pt>
                <c:pt idx="91">
                  <c:v>3474</c:v>
                </c:pt>
                <c:pt idx="92">
                  <c:v>3507</c:v>
                </c:pt>
                <c:pt idx="93">
                  <c:v>3476</c:v>
                </c:pt>
                <c:pt idx="94">
                  <c:v>3513</c:v>
                </c:pt>
                <c:pt idx="95">
                  <c:v>3528</c:v>
                </c:pt>
                <c:pt idx="96">
                  <c:v>3488</c:v>
                </c:pt>
                <c:pt idx="97">
                  <c:v>3493</c:v>
                </c:pt>
                <c:pt idx="98">
                  <c:v>3513</c:v>
                </c:pt>
                <c:pt idx="99">
                  <c:v>3500</c:v>
                </c:pt>
                <c:pt idx="100">
                  <c:v>3504</c:v>
                </c:pt>
                <c:pt idx="101">
                  <c:v>3484</c:v>
                </c:pt>
                <c:pt idx="102">
                  <c:v>3622</c:v>
                </c:pt>
                <c:pt idx="103">
                  <c:v>3487</c:v>
                </c:pt>
                <c:pt idx="104">
                  <c:v>3528</c:v>
                </c:pt>
                <c:pt idx="105">
                  <c:v>3533</c:v>
                </c:pt>
                <c:pt idx="106">
                  <c:v>3540</c:v>
                </c:pt>
                <c:pt idx="107">
                  <c:v>3580</c:v>
                </c:pt>
                <c:pt idx="108">
                  <c:v>3500</c:v>
                </c:pt>
                <c:pt idx="109">
                  <c:v>3513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DE-7A4E-B5AC-260165A8CD9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Photos &amp; Videos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Sheet1!$D$2:$D$111</c:f>
              <c:numCache>
                <c:formatCode>General</c:formatCode>
                <c:ptCount val="110"/>
                <c:pt idx="0">
                  <c:v>714</c:v>
                </c:pt>
                <c:pt idx="1">
                  <c:v>665</c:v>
                </c:pt>
                <c:pt idx="2">
                  <c:v>623</c:v>
                </c:pt>
                <c:pt idx="3">
                  <c:v>715</c:v>
                </c:pt>
                <c:pt idx="4">
                  <c:v>670</c:v>
                </c:pt>
                <c:pt idx="5">
                  <c:v>619</c:v>
                </c:pt>
                <c:pt idx="6">
                  <c:v>667</c:v>
                </c:pt>
                <c:pt idx="7">
                  <c:v>598</c:v>
                </c:pt>
                <c:pt idx="8">
                  <c:v>683</c:v>
                </c:pt>
                <c:pt idx="9">
                  <c:v>673</c:v>
                </c:pt>
                <c:pt idx="10">
                  <c:v>651</c:v>
                </c:pt>
                <c:pt idx="11">
                  <c:v>649</c:v>
                </c:pt>
                <c:pt idx="12">
                  <c:v>644</c:v>
                </c:pt>
                <c:pt idx="13">
                  <c:v>646</c:v>
                </c:pt>
                <c:pt idx="14">
                  <c:v>652</c:v>
                </c:pt>
                <c:pt idx="15">
                  <c:v>659</c:v>
                </c:pt>
                <c:pt idx="16">
                  <c:v>687</c:v>
                </c:pt>
                <c:pt idx="17">
                  <c:v>617</c:v>
                </c:pt>
                <c:pt idx="18">
                  <c:v>672</c:v>
                </c:pt>
                <c:pt idx="19">
                  <c:v>644</c:v>
                </c:pt>
                <c:pt idx="20">
                  <c:v>676</c:v>
                </c:pt>
                <c:pt idx="21">
                  <c:v>668</c:v>
                </c:pt>
                <c:pt idx="22">
                  <c:v>628</c:v>
                </c:pt>
                <c:pt idx="23">
                  <c:v>644</c:v>
                </c:pt>
                <c:pt idx="24">
                  <c:v>632</c:v>
                </c:pt>
                <c:pt idx="25">
                  <c:v>643</c:v>
                </c:pt>
                <c:pt idx="26">
                  <c:v>661</c:v>
                </c:pt>
                <c:pt idx="27">
                  <c:v>636</c:v>
                </c:pt>
                <c:pt idx="28">
                  <c:v>658</c:v>
                </c:pt>
                <c:pt idx="29">
                  <c:v>668</c:v>
                </c:pt>
                <c:pt idx="30">
                  <c:v>710</c:v>
                </c:pt>
                <c:pt idx="31">
                  <c:v>643</c:v>
                </c:pt>
                <c:pt idx="32">
                  <c:v>671</c:v>
                </c:pt>
                <c:pt idx="33">
                  <c:v>641</c:v>
                </c:pt>
                <c:pt idx="34">
                  <c:v>672</c:v>
                </c:pt>
                <c:pt idx="35">
                  <c:v>658</c:v>
                </c:pt>
                <c:pt idx="36">
                  <c:v>614</c:v>
                </c:pt>
                <c:pt idx="37">
                  <c:v>659</c:v>
                </c:pt>
                <c:pt idx="38">
                  <c:v>664</c:v>
                </c:pt>
                <c:pt idx="39">
                  <c:v>684</c:v>
                </c:pt>
                <c:pt idx="40">
                  <c:v>614</c:v>
                </c:pt>
                <c:pt idx="41">
                  <c:v>645</c:v>
                </c:pt>
                <c:pt idx="42">
                  <c:v>684</c:v>
                </c:pt>
                <c:pt idx="43">
                  <c:v>650</c:v>
                </c:pt>
                <c:pt idx="44">
                  <c:v>641</c:v>
                </c:pt>
                <c:pt idx="45">
                  <c:v>693</c:v>
                </c:pt>
                <c:pt idx="46">
                  <c:v>639</c:v>
                </c:pt>
                <c:pt idx="47">
                  <c:v>650</c:v>
                </c:pt>
                <c:pt idx="48">
                  <c:v>672</c:v>
                </c:pt>
                <c:pt idx="49">
                  <c:v>679</c:v>
                </c:pt>
                <c:pt idx="50">
                  <c:v>660</c:v>
                </c:pt>
                <c:pt idx="51">
                  <c:v>656</c:v>
                </c:pt>
                <c:pt idx="52">
                  <c:v>638</c:v>
                </c:pt>
                <c:pt idx="53">
                  <c:v>641</c:v>
                </c:pt>
                <c:pt idx="54">
                  <c:v>674</c:v>
                </c:pt>
                <c:pt idx="55">
                  <c:v>644</c:v>
                </c:pt>
                <c:pt idx="56">
                  <c:v>620</c:v>
                </c:pt>
                <c:pt idx="57">
                  <c:v>631</c:v>
                </c:pt>
                <c:pt idx="58">
                  <c:v>666</c:v>
                </c:pt>
                <c:pt idx="59">
                  <c:v>661</c:v>
                </c:pt>
                <c:pt idx="60">
                  <c:v>596</c:v>
                </c:pt>
                <c:pt idx="61">
                  <c:v>633</c:v>
                </c:pt>
                <c:pt idx="62">
                  <c:v>648</c:v>
                </c:pt>
                <c:pt idx="63">
                  <c:v>697</c:v>
                </c:pt>
                <c:pt idx="64">
                  <c:v>639</c:v>
                </c:pt>
                <c:pt idx="65">
                  <c:v>652</c:v>
                </c:pt>
                <c:pt idx="66">
                  <c:v>684</c:v>
                </c:pt>
                <c:pt idx="67">
                  <c:v>607</c:v>
                </c:pt>
                <c:pt idx="68">
                  <c:v>658</c:v>
                </c:pt>
                <c:pt idx="69">
                  <c:v>661</c:v>
                </c:pt>
                <c:pt idx="70">
                  <c:v>646</c:v>
                </c:pt>
                <c:pt idx="71">
                  <c:v>634</c:v>
                </c:pt>
                <c:pt idx="72">
                  <c:v>647</c:v>
                </c:pt>
                <c:pt idx="73">
                  <c:v>657</c:v>
                </c:pt>
                <c:pt idx="74">
                  <c:v>672</c:v>
                </c:pt>
                <c:pt idx="75">
                  <c:v>597</c:v>
                </c:pt>
                <c:pt idx="76">
                  <c:v>659</c:v>
                </c:pt>
                <c:pt idx="77">
                  <c:v>630</c:v>
                </c:pt>
                <c:pt idx="78">
                  <c:v>648</c:v>
                </c:pt>
                <c:pt idx="79">
                  <c:v>627</c:v>
                </c:pt>
                <c:pt idx="80">
                  <c:v>639</c:v>
                </c:pt>
                <c:pt idx="81">
                  <c:v>639</c:v>
                </c:pt>
                <c:pt idx="82">
                  <c:v>604</c:v>
                </c:pt>
                <c:pt idx="83">
                  <c:v>639</c:v>
                </c:pt>
                <c:pt idx="84">
                  <c:v>666</c:v>
                </c:pt>
                <c:pt idx="85">
                  <c:v>663</c:v>
                </c:pt>
                <c:pt idx="86">
                  <c:v>699</c:v>
                </c:pt>
                <c:pt idx="87">
                  <c:v>668</c:v>
                </c:pt>
                <c:pt idx="88">
                  <c:v>613</c:v>
                </c:pt>
                <c:pt idx="89">
                  <c:v>619</c:v>
                </c:pt>
                <c:pt idx="90">
                  <c:v>650</c:v>
                </c:pt>
                <c:pt idx="91">
                  <c:v>668</c:v>
                </c:pt>
                <c:pt idx="92">
                  <c:v>655</c:v>
                </c:pt>
                <c:pt idx="93">
                  <c:v>611</c:v>
                </c:pt>
                <c:pt idx="94">
                  <c:v>651</c:v>
                </c:pt>
                <c:pt idx="95">
                  <c:v>651</c:v>
                </c:pt>
                <c:pt idx="96">
                  <c:v>574</c:v>
                </c:pt>
                <c:pt idx="97">
                  <c:v>627</c:v>
                </c:pt>
                <c:pt idx="98">
                  <c:v>695</c:v>
                </c:pt>
                <c:pt idx="99">
                  <c:v>587</c:v>
                </c:pt>
                <c:pt idx="100">
                  <c:v>642</c:v>
                </c:pt>
                <c:pt idx="101">
                  <c:v>616</c:v>
                </c:pt>
                <c:pt idx="102">
                  <c:v>626</c:v>
                </c:pt>
                <c:pt idx="103">
                  <c:v>656</c:v>
                </c:pt>
                <c:pt idx="104">
                  <c:v>647</c:v>
                </c:pt>
                <c:pt idx="105">
                  <c:v>614</c:v>
                </c:pt>
                <c:pt idx="106">
                  <c:v>652</c:v>
                </c:pt>
                <c:pt idx="107">
                  <c:v>673</c:v>
                </c:pt>
                <c:pt idx="108">
                  <c:v>663</c:v>
                </c:pt>
                <c:pt idx="109">
                  <c:v>659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EDE-7A4E-B5AC-260165A8CD9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Social Networking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Sheet1!$E$2:$E$111</c:f>
              <c:numCache>
                <c:formatCode>General</c:formatCode>
                <c:ptCount val="110"/>
                <c:pt idx="0">
                  <c:v>116</c:v>
                </c:pt>
                <c:pt idx="1">
                  <c:v>130</c:v>
                </c:pt>
                <c:pt idx="2">
                  <c:v>119</c:v>
                </c:pt>
                <c:pt idx="3">
                  <c:v>119</c:v>
                </c:pt>
                <c:pt idx="4">
                  <c:v>125</c:v>
                </c:pt>
                <c:pt idx="5">
                  <c:v>110</c:v>
                </c:pt>
                <c:pt idx="6">
                  <c:v>117</c:v>
                </c:pt>
                <c:pt idx="7">
                  <c:v>133</c:v>
                </c:pt>
                <c:pt idx="8">
                  <c:v>137</c:v>
                </c:pt>
                <c:pt idx="9">
                  <c:v>122</c:v>
                </c:pt>
                <c:pt idx="10">
                  <c:v>128</c:v>
                </c:pt>
                <c:pt idx="11">
                  <c:v>140</c:v>
                </c:pt>
                <c:pt idx="12">
                  <c:v>118</c:v>
                </c:pt>
                <c:pt idx="13">
                  <c:v>120</c:v>
                </c:pt>
                <c:pt idx="14">
                  <c:v>132</c:v>
                </c:pt>
                <c:pt idx="15">
                  <c:v>118</c:v>
                </c:pt>
                <c:pt idx="16">
                  <c:v>132</c:v>
                </c:pt>
                <c:pt idx="17">
                  <c:v>127</c:v>
                </c:pt>
                <c:pt idx="18">
                  <c:v>129</c:v>
                </c:pt>
                <c:pt idx="19">
                  <c:v>124</c:v>
                </c:pt>
                <c:pt idx="20">
                  <c:v>112</c:v>
                </c:pt>
                <c:pt idx="21">
                  <c:v>127</c:v>
                </c:pt>
                <c:pt idx="22">
                  <c:v>120</c:v>
                </c:pt>
                <c:pt idx="23">
                  <c:v>132</c:v>
                </c:pt>
                <c:pt idx="24">
                  <c:v>117</c:v>
                </c:pt>
                <c:pt idx="25">
                  <c:v>122</c:v>
                </c:pt>
                <c:pt idx="26">
                  <c:v>114</c:v>
                </c:pt>
                <c:pt idx="27">
                  <c:v>131</c:v>
                </c:pt>
                <c:pt idx="28">
                  <c:v>128</c:v>
                </c:pt>
                <c:pt idx="29">
                  <c:v>122</c:v>
                </c:pt>
                <c:pt idx="30">
                  <c:v>114</c:v>
                </c:pt>
                <c:pt idx="31">
                  <c:v>140</c:v>
                </c:pt>
                <c:pt idx="32">
                  <c:v>135</c:v>
                </c:pt>
                <c:pt idx="33">
                  <c:v>125</c:v>
                </c:pt>
                <c:pt idx="34">
                  <c:v>127</c:v>
                </c:pt>
                <c:pt idx="35">
                  <c:v>116</c:v>
                </c:pt>
                <c:pt idx="36">
                  <c:v>124</c:v>
                </c:pt>
                <c:pt idx="37">
                  <c:v>112</c:v>
                </c:pt>
                <c:pt idx="38">
                  <c:v>119</c:v>
                </c:pt>
                <c:pt idx="39">
                  <c:v>123</c:v>
                </c:pt>
                <c:pt idx="40">
                  <c:v>102</c:v>
                </c:pt>
                <c:pt idx="41">
                  <c:v>136</c:v>
                </c:pt>
                <c:pt idx="42">
                  <c:v>124</c:v>
                </c:pt>
                <c:pt idx="43">
                  <c:v>137</c:v>
                </c:pt>
                <c:pt idx="44">
                  <c:v>105</c:v>
                </c:pt>
                <c:pt idx="45">
                  <c:v>115</c:v>
                </c:pt>
                <c:pt idx="46">
                  <c:v>122</c:v>
                </c:pt>
                <c:pt idx="47">
                  <c:v>113</c:v>
                </c:pt>
                <c:pt idx="48">
                  <c:v>124</c:v>
                </c:pt>
                <c:pt idx="49">
                  <c:v>109</c:v>
                </c:pt>
                <c:pt idx="50">
                  <c:v>127</c:v>
                </c:pt>
                <c:pt idx="51">
                  <c:v>128</c:v>
                </c:pt>
                <c:pt idx="52">
                  <c:v>141</c:v>
                </c:pt>
                <c:pt idx="53">
                  <c:v>107</c:v>
                </c:pt>
                <c:pt idx="54">
                  <c:v>126</c:v>
                </c:pt>
                <c:pt idx="55">
                  <c:v>105</c:v>
                </c:pt>
                <c:pt idx="56">
                  <c:v>113</c:v>
                </c:pt>
                <c:pt idx="57">
                  <c:v>121</c:v>
                </c:pt>
                <c:pt idx="58">
                  <c:v>118</c:v>
                </c:pt>
                <c:pt idx="59">
                  <c:v>104</c:v>
                </c:pt>
                <c:pt idx="60">
                  <c:v>121</c:v>
                </c:pt>
                <c:pt idx="61">
                  <c:v>118</c:v>
                </c:pt>
                <c:pt idx="62">
                  <c:v>125</c:v>
                </c:pt>
                <c:pt idx="63">
                  <c:v>131</c:v>
                </c:pt>
                <c:pt idx="64">
                  <c:v>130</c:v>
                </c:pt>
                <c:pt idx="65">
                  <c:v>99</c:v>
                </c:pt>
                <c:pt idx="66">
                  <c:v>108</c:v>
                </c:pt>
                <c:pt idx="67">
                  <c:v>126</c:v>
                </c:pt>
                <c:pt idx="68">
                  <c:v>123</c:v>
                </c:pt>
                <c:pt idx="69">
                  <c:v>116</c:v>
                </c:pt>
                <c:pt idx="70">
                  <c:v>140</c:v>
                </c:pt>
                <c:pt idx="71">
                  <c:v>121</c:v>
                </c:pt>
                <c:pt idx="72">
                  <c:v>120</c:v>
                </c:pt>
                <c:pt idx="73">
                  <c:v>124</c:v>
                </c:pt>
                <c:pt idx="74">
                  <c:v>137</c:v>
                </c:pt>
                <c:pt idx="75">
                  <c:v>122</c:v>
                </c:pt>
                <c:pt idx="76">
                  <c:v>130</c:v>
                </c:pt>
                <c:pt idx="77">
                  <c:v>109</c:v>
                </c:pt>
                <c:pt idx="78">
                  <c:v>121</c:v>
                </c:pt>
                <c:pt idx="79">
                  <c:v>121</c:v>
                </c:pt>
                <c:pt idx="80">
                  <c:v>121</c:v>
                </c:pt>
                <c:pt idx="81">
                  <c:v>113</c:v>
                </c:pt>
                <c:pt idx="82">
                  <c:v>108</c:v>
                </c:pt>
                <c:pt idx="83">
                  <c:v>146</c:v>
                </c:pt>
                <c:pt idx="84">
                  <c:v>123</c:v>
                </c:pt>
                <c:pt idx="85">
                  <c:v>152</c:v>
                </c:pt>
                <c:pt idx="86">
                  <c:v>137</c:v>
                </c:pt>
                <c:pt idx="87">
                  <c:v>128</c:v>
                </c:pt>
                <c:pt idx="88">
                  <c:v>129</c:v>
                </c:pt>
                <c:pt idx="89">
                  <c:v>134</c:v>
                </c:pt>
                <c:pt idx="90">
                  <c:v>129</c:v>
                </c:pt>
                <c:pt idx="91">
                  <c:v>115</c:v>
                </c:pt>
                <c:pt idx="92">
                  <c:v>124</c:v>
                </c:pt>
                <c:pt idx="93">
                  <c:v>122</c:v>
                </c:pt>
                <c:pt idx="94">
                  <c:v>128</c:v>
                </c:pt>
                <c:pt idx="95">
                  <c:v>118</c:v>
                </c:pt>
                <c:pt idx="96">
                  <c:v>126</c:v>
                </c:pt>
                <c:pt idx="97">
                  <c:v>126</c:v>
                </c:pt>
                <c:pt idx="98">
                  <c:v>109</c:v>
                </c:pt>
                <c:pt idx="99">
                  <c:v>144</c:v>
                </c:pt>
                <c:pt idx="100">
                  <c:v>106</c:v>
                </c:pt>
                <c:pt idx="101">
                  <c:v>133</c:v>
                </c:pt>
                <c:pt idx="102">
                  <c:v>120</c:v>
                </c:pt>
                <c:pt idx="103">
                  <c:v>118</c:v>
                </c:pt>
                <c:pt idx="104">
                  <c:v>121</c:v>
                </c:pt>
                <c:pt idx="105">
                  <c:v>140</c:v>
                </c:pt>
                <c:pt idx="106">
                  <c:v>102</c:v>
                </c:pt>
                <c:pt idx="107">
                  <c:v>129</c:v>
                </c:pt>
                <c:pt idx="108">
                  <c:v>124</c:v>
                </c:pt>
                <c:pt idx="109">
                  <c:v>113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EDE-7A4E-B5AC-260165A8CD9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Utilities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Sheet1!$F$2:$F$111</c:f>
              <c:numCache>
                <c:formatCode>General</c:formatCode>
                <c:ptCount val="110"/>
                <c:pt idx="0">
                  <c:v>445</c:v>
                </c:pt>
                <c:pt idx="1">
                  <c:v>448</c:v>
                </c:pt>
                <c:pt idx="2">
                  <c:v>433</c:v>
                </c:pt>
                <c:pt idx="3">
                  <c:v>396</c:v>
                </c:pt>
                <c:pt idx="4">
                  <c:v>437</c:v>
                </c:pt>
                <c:pt idx="5">
                  <c:v>412</c:v>
                </c:pt>
                <c:pt idx="6">
                  <c:v>403</c:v>
                </c:pt>
                <c:pt idx="7">
                  <c:v>404</c:v>
                </c:pt>
                <c:pt idx="8">
                  <c:v>424</c:v>
                </c:pt>
                <c:pt idx="9">
                  <c:v>401</c:v>
                </c:pt>
                <c:pt idx="10">
                  <c:v>396</c:v>
                </c:pt>
                <c:pt idx="11">
                  <c:v>427</c:v>
                </c:pt>
                <c:pt idx="12">
                  <c:v>429</c:v>
                </c:pt>
                <c:pt idx="13">
                  <c:v>422</c:v>
                </c:pt>
                <c:pt idx="14">
                  <c:v>422</c:v>
                </c:pt>
                <c:pt idx="15">
                  <c:v>414</c:v>
                </c:pt>
                <c:pt idx="16">
                  <c:v>408</c:v>
                </c:pt>
                <c:pt idx="17">
                  <c:v>437</c:v>
                </c:pt>
                <c:pt idx="18">
                  <c:v>441</c:v>
                </c:pt>
                <c:pt idx="19">
                  <c:v>416</c:v>
                </c:pt>
                <c:pt idx="20">
                  <c:v>444</c:v>
                </c:pt>
                <c:pt idx="21">
                  <c:v>447</c:v>
                </c:pt>
                <c:pt idx="22">
                  <c:v>440</c:v>
                </c:pt>
                <c:pt idx="23">
                  <c:v>431</c:v>
                </c:pt>
                <c:pt idx="24">
                  <c:v>408</c:v>
                </c:pt>
                <c:pt idx="25">
                  <c:v>469</c:v>
                </c:pt>
                <c:pt idx="26">
                  <c:v>418</c:v>
                </c:pt>
                <c:pt idx="27">
                  <c:v>426</c:v>
                </c:pt>
                <c:pt idx="28">
                  <c:v>453</c:v>
                </c:pt>
                <c:pt idx="29">
                  <c:v>432</c:v>
                </c:pt>
                <c:pt idx="30">
                  <c:v>443</c:v>
                </c:pt>
                <c:pt idx="31">
                  <c:v>446</c:v>
                </c:pt>
                <c:pt idx="32">
                  <c:v>499</c:v>
                </c:pt>
                <c:pt idx="33">
                  <c:v>425</c:v>
                </c:pt>
                <c:pt idx="34">
                  <c:v>417</c:v>
                </c:pt>
                <c:pt idx="35">
                  <c:v>422</c:v>
                </c:pt>
                <c:pt idx="36">
                  <c:v>396</c:v>
                </c:pt>
                <c:pt idx="37">
                  <c:v>435</c:v>
                </c:pt>
                <c:pt idx="38">
                  <c:v>414</c:v>
                </c:pt>
                <c:pt idx="39">
                  <c:v>426</c:v>
                </c:pt>
                <c:pt idx="40">
                  <c:v>423</c:v>
                </c:pt>
                <c:pt idx="41">
                  <c:v>441</c:v>
                </c:pt>
                <c:pt idx="42">
                  <c:v>387</c:v>
                </c:pt>
                <c:pt idx="43">
                  <c:v>454</c:v>
                </c:pt>
                <c:pt idx="44">
                  <c:v>461</c:v>
                </c:pt>
                <c:pt idx="45">
                  <c:v>434</c:v>
                </c:pt>
                <c:pt idx="46">
                  <c:v>410</c:v>
                </c:pt>
                <c:pt idx="47">
                  <c:v>429</c:v>
                </c:pt>
                <c:pt idx="48">
                  <c:v>395</c:v>
                </c:pt>
                <c:pt idx="49">
                  <c:v>435</c:v>
                </c:pt>
                <c:pt idx="50">
                  <c:v>422</c:v>
                </c:pt>
                <c:pt idx="51">
                  <c:v>415</c:v>
                </c:pt>
                <c:pt idx="52">
                  <c:v>419</c:v>
                </c:pt>
                <c:pt idx="53">
                  <c:v>474</c:v>
                </c:pt>
                <c:pt idx="54">
                  <c:v>497</c:v>
                </c:pt>
                <c:pt idx="55">
                  <c:v>451</c:v>
                </c:pt>
                <c:pt idx="56">
                  <c:v>438</c:v>
                </c:pt>
                <c:pt idx="57">
                  <c:v>446</c:v>
                </c:pt>
                <c:pt idx="58">
                  <c:v>456</c:v>
                </c:pt>
                <c:pt idx="59">
                  <c:v>435</c:v>
                </c:pt>
                <c:pt idx="60">
                  <c:v>438</c:v>
                </c:pt>
                <c:pt idx="61">
                  <c:v>433</c:v>
                </c:pt>
                <c:pt idx="62">
                  <c:v>460</c:v>
                </c:pt>
                <c:pt idx="63">
                  <c:v>451</c:v>
                </c:pt>
                <c:pt idx="64">
                  <c:v>473</c:v>
                </c:pt>
                <c:pt idx="65">
                  <c:v>475</c:v>
                </c:pt>
                <c:pt idx="66">
                  <c:v>479</c:v>
                </c:pt>
                <c:pt idx="67">
                  <c:v>458</c:v>
                </c:pt>
                <c:pt idx="68">
                  <c:v>476</c:v>
                </c:pt>
                <c:pt idx="69">
                  <c:v>447</c:v>
                </c:pt>
                <c:pt idx="70">
                  <c:v>427</c:v>
                </c:pt>
                <c:pt idx="71">
                  <c:v>382</c:v>
                </c:pt>
                <c:pt idx="72">
                  <c:v>439</c:v>
                </c:pt>
                <c:pt idx="73">
                  <c:v>416</c:v>
                </c:pt>
                <c:pt idx="74">
                  <c:v>434</c:v>
                </c:pt>
                <c:pt idx="75">
                  <c:v>460</c:v>
                </c:pt>
                <c:pt idx="76">
                  <c:v>416</c:v>
                </c:pt>
                <c:pt idx="77">
                  <c:v>418</c:v>
                </c:pt>
                <c:pt idx="78">
                  <c:v>456</c:v>
                </c:pt>
                <c:pt idx="79">
                  <c:v>463</c:v>
                </c:pt>
                <c:pt idx="80">
                  <c:v>420</c:v>
                </c:pt>
                <c:pt idx="81">
                  <c:v>437</c:v>
                </c:pt>
                <c:pt idx="82">
                  <c:v>383</c:v>
                </c:pt>
                <c:pt idx="83">
                  <c:v>444</c:v>
                </c:pt>
                <c:pt idx="84">
                  <c:v>454</c:v>
                </c:pt>
                <c:pt idx="85">
                  <c:v>408</c:v>
                </c:pt>
                <c:pt idx="86">
                  <c:v>432</c:v>
                </c:pt>
                <c:pt idx="87">
                  <c:v>421</c:v>
                </c:pt>
                <c:pt idx="88">
                  <c:v>420</c:v>
                </c:pt>
                <c:pt idx="89">
                  <c:v>428</c:v>
                </c:pt>
                <c:pt idx="90">
                  <c:v>445</c:v>
                </c:pt>
                <c:pt idx="91">
                  <c:v>411</c:v>
                </c:pt>
                <c:pt idx="92">
                  <c:v>442</c:v>
                </c:pt>
                <c:pt idx="93">
                  <c:v>444</c:v>
                </c:pt>
                <c:pt idx="94">
                  <c:v>411</c:v>
                </c:pt>
                <c:pt idx="95">
                  <c:v>442</c:v>
                </c:pt>
                <c:pt idx="96">
                  <c:v>389</c:v>
                </c:pt>
                <c:pt idx="97">
                  <c:v>480</c:v>
                </c:pt>
                <c:pt idx="98">
                  <c:v>428</c:v>
                </c:pt>
                <c:pt idx="99">
                  <c:v>408</c:v>
                </c:pt>
                <c:pt idx="100">
                  <c:v>440</c:v>
                </c:pt>
                <c:pt idx="101">
                  <c:v>439</c:v>
                </c:pt>
                <c:pt idx="102">
                  <c:v>440</c:v>
                </c:pt>
                <c:pt idx="103">
                  <c:v>416</c:v>
                </c:pt>
                <c:pt idx="104">
                  <c:v>458</c:v>
                </c:pt>
                <c:pt idx="105">
                  <c:v>446</c:v>
                </c:pt>
                <c:pt idx="106">
                  <c:v>467</c:v>
                </c:pt>
                <c:pt idx="107">
                  <c:v>451</c:v>
                </c:pt>
                <c:pt idx="108">
                  <c:v>436</c:v>
                </c:pt>
                <c:pt idx="109">
                  <c:v>374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EDE-7A4E-B5AC-260165A8CD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68416639"/>
        <c:axId val="1368418287"/>
      </c:lineChart>
      <c:dateAx>
        <c:axId val="1368416639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8418287"/>
        <c:crosses val="autoZero"/>
        <c:auto val="1"/>
        <c:lblOffset val="100"/>
        <c:baseTimeUnit val="days"/>
        <c:majorUnit val="14"/>
        <c:majorTimeUnit val="days"/>
      </c:dateAx>
      <c:valAx>
        <c:axId val="1368418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App Downloads per Day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84166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Game App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>18</c:v>
                </c:pt>
                <c:pt idx="1">
                  <c:v>25</c:v>
                </c:pt>
                <c:pt idx="2">
                  <c:v>18</c:v>
                </c:pt>
                <c:pt idx="3">
                  <c:v>27</c:v>
                </c:pt>
                <c:pt idx="4">
                  <c:v>29</c:v>
                </c:pt>
                <c:pt idx="5">
                  <c:v>35</c:v>
                </c:pt>
                <c:pt idx="6">
                  <c:v>34</c:v>
                </c:pt>
                <c:pt idx="7">
                  <c:v>32</c:v>
                </c:pt>
                <c:pt idx="8">
                  <c:v>33</c:v>
                </c:pt>
                <c:pt idx="9">
                  <c:v>45</c:v>
                </c:pt>
                <c:pt idx="10">
                  <c:v>48</c:v>
                </c:pt>
                <c:pt idx="11">
                  <c:v>48</c:v>
                </c:pt>
                <c:pt idx="12">
                  <c:v>54</c:v>
                </c:pt>
                <c:pt idx="13">
                  <c:v>58</c:v>
                </c:pt>
                <c:pt idx="14">
                  <c:v>67</c:v>
                </c:pt>
                <c:pt idx="15">
                  <c:v>61</c:v>
                </c:pt>
                <c:pt idx="16">
                  <c:v>73</c:v>
                </c:pt>
                <c:pt idx="17">
                  <c:v>76</c:v>
                </c:pt>
                <c:pt idx="18">
                  <c:v>88</c:v>
                </c:pt>
                <c:pt idx="19">
                  <c:v>91</c:v>
                </c:pt>
                <c:pt idx="20">
                  <c:v>99</c:v>
                </c:pt>
                <c:pt idx="21">
                  <c:v>112</c:v>
                </c:pt>
                <c:pt idx="22">
                  <c:v>115</c:v>
                </c:pt>
                <c:pt idx="23">
                  <c:v>131</c:v>
                </c:pt>
                <c:pt idx="24">
                  <c:v>143</c:v>
                </c:pt>
                <c:pt idx="25">
                  <c:v>158</c:v>
                </c:pt>
                <c:pt idx="26">
                  <c:v>163</c:v>
                </c:pt>
                <c:pt idx="27">
                  <c:v>181</c:v>
                </c:pt>
                <c:pt idx="28">
                  <c:v>192</c:v>
                </c:pt>
                <c:pt idx="29">
                  <c:v>212</c:v>
                </c:pt>
                <c:pt idx="30">
                  <c:v>228</c:v>
                </c:pt>
                <c:pt idx="31">
                  <c:v>252</c:v>
                </c:pt>
                <c:pt idx="32">
                  <c:v>267</c:v>
                </c:pt>
                <c:pt idx="33">
                  <c:v>285</c:v>
                </c:pt>
                <c:pt idx="34">
                  <c:v>316</c:v>
                </c:pt>
                <c:pt idx="35">
                  <c:v>331</c:v>
                </c:pt>
                <c:pt idx="36">
                  <c:v>364</c:v>
                </c:pt>
                <c:pt idx="37">
                  <c:v>397</c:v>
                </c:pt>
                <c:pt idx="38">
                  <c:v>413</c:v>
                </c:pt>
                <c:pt idx="39">
                  <c:v>454</c:v>
                </c:pt>
                <c:pt idx="40">
                  <c:v>485</c:v>
                </c:pt>
                <c:pt idx="41">
                  <c:v>519</c:v>
                </c:pt>
                <c:pt idx="42">
                  <c:v>559</c:v>
                </c:pt>
                <c:pt idx="43">
                  <c:v>597</c:v>
                </c:pt>
                <c:pt idx="44">
                  <c:v>636</c:v>
                </c:pt>
                <c:pt idx="45">
                  <c:v>678</c:v>
                </c:pt>
                <c:pt idx="46">
                  <c:v>724</c:v>
                </c:pt>
                <c:pt idx="47">
                  <c:v>777</c:v>
                </c:pt>
                <c:pt idx="48">
                  <c:v>817</c:v>
                </c:pt>
                <c:pt idx="49">
                  <c:v>874</c:v>
                </c:pt>
                <c:pt idx="50">
                  <c:v>916</c:v>
                </c:pt>
                <c:pt idx="51">
                  <c:v>972</c:v>
                </c:pt>
                <c:pt idx="52">
                  <c:v>1028</c:v>
                </c:pt>
                <c:pt idx="53">
                  <c:v>1081</c:v>
                </c:pt>
                <c:pt idx="54">
                  <c:v>1137</c:v>
                </c:pt>
                <c:pt idx="55">
                  <c:v>1193</c:v>
                </c:pt>
                <c:pt idx="56">
                  <c:v>1244</c:v>
                </c:pt>
                <c:pt idx="57">
                  <c:v>1297</c:v>
                </c:pt>
                <c:pt idx="58">
                  <c:v>1351</c:v>
                </c:pt>
                <c:pt idx="59">
                  <c:v>1407</c:v>
                </c:pt>
                <c:pt idx="60">
                  <c:v>1466</c:v>
                </c:pt>
                <c:pt idx="61">
                  <c:v>1515</c:v>
                </c:pt>
                <c:pt idx="62">
                  <c:v>1568</c:v>
                </c:pt>
                <c:pt idx="63">
                  <c:v>1613</c:v>
                </c:pt>
                <c:pt idx="64">
                  <c:v>1664</c:v>
                </c:pt>
                <c:pt idx="65">
                  <c:v>1713</c:v>
                </c:pt>
                <c:pt idx="66">
                  <c:v>1766</c:v>
                </c:pt>
                <c:pt idx="67">
                  <c:v>1806</c:v>
                </c:pt>
                <c:pt idx="68">
                  <c:v>1851</c:v>
                </c:pt>
                <c:pt idx="69">
                  <c:v>1893</c:v>
                </c:pt>
                <c:pt idx="70">
                  <c:v>1930</c:v>
                </c:pt>
                <c:pt idx="71">
                  <c:v>1964</c:v>
                </c:pt>
                <c:pt idx="72">
                  <c:v>1999</c:v>
                </c:pt>
                <c:pt idx="73">
                  <c:v>2033</c:v>
                </c:pt>
                <c:pt idx="74">
                  <c:v>2064</c:v>
                </c:pt>
                <c:pt idx="75">
                  <c:v>2103</c:v>
                </c:pt>
                <c:pt idx="76">
                  <c:v>2127</c:v>
                </c:pt>
                <c:pt idx="77">
                  <c:v>2152</c:v>
                </c:pt>
                <c:pt idx="78">
                  <c:v>2175</c:v>
                </c:pt>
                <c:pt idx="79">
                  <c:v>2205</c:v>
                </c:pt>
                <c:pt idx="80">
                  <c:v>2216</c:v>
                </c:pt>
                <c:pt idx="81">
                  <c:v>2238</c:v>
                </c:pt>
                <c:pt idx="82">
                  <c:v>2309</c:v>
                </c:pt>
                <c:pt idx="83">
                  <c:v>2324</c:v>
                </c:pt>
                <c:pt idx="84">
                  <c:v>2333</c:v>
                </c:pt>
                <c:pt idx="85">
                  <c:v>2347</c:v>
                </c:pt>
                <c:pt idx="86">
                  <c:v>2360</c:v>
                </c:pt>
                <c:pt idx="87">
                  <c:v>2368</c:v>
                </c:pt>
                <c:pt idx="88">
                  <c:v>2378</c:v>
                </c:pt>
                <c:pt idx="89">
                  <c:v>2390</c:v>
                </c:pt>
                <c:pt idx="90">
                  <c:v>2398</c:v>
                </c:pt>
                <c:pt idx="91">
                  <c:v>2403</c:v>
                </c:pt>
                <c:pt idx="92">
                  <c:v>2408</c:v>
                </c:pt>
                <c:pt idx="93">
                  <c:v>2419</c:v>
                </c:pt>
                <c:pt idx="94">
                  <c:v>2421</c:v>
                </c:pt>
                <c:pt idx="95">
                  <c:v>2424</c:v>
                </c:pt>
                <c:pt idx="96">
                  <c:v>2424</c:v>
                </c:pt>
                <c:pt idx="97">
                  <c:v>2437</c:v>
                </c:pt>
                <c:pt idx="98">
                  <c:v>2437</c:v>
                </c:pt>
                <c:pt idx="99">
                  <c:v>2445</c:v>
                </c:pt>
                <c:pt idx="100">
                  <c:v>2446</c:v>
                </c:pt>
                <c:pt idx="101">
                  <c:v>2452</c:v>
                </c:pt>
                <c:pt idx="102">
                  <c:v>2450</c:v>
                </c:pt>
                <c:pt idx="103">
                  <c:v>2453</c:v>
                </c:pt>
                <c:pt idx="104">
                  <c:v>2452</c:v>
                </c:pt>
                <c:pt idx="105">
                  <c:v>2457</c:v>
                </c:pt>
                <c:pt idx="106">
                  <c:v>2462</c:v>
                </c:pt>
                <c:pt idx="107">
                  <c:v>2464</c:v>
                </c:pt>
                <c:pt idx="108">
                  <c:v>2466</c:v>
                </c:pt>
                <c:pt idx="109">
                  <c:v>2468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C4A-CD40-9287-CD9A157FE35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Paid Game App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Sheet1!$C$2:$C$111</c:f>
              <c:numCache>
                <c:formatCode>General</c:formatCode>
                <c:ptCount val="110"/>
                <c:pt idx="0">
                  <c:v>1081</c:v>
                </c:pt>
                <c:pt idx="1">
                  <c:v>1070</c:v>
                </c:pt>
                <c:pt idx="2">
                  <c:v>1005</c:v>
                </c:pt>
                <c:pt idx="3">
                  <c:v>1073</c:v>
                </c:pt>
                <c:pt idx="4">
                  <c:v>1083</c:v>
                </c:pt>
                <c:pt idx="5">
                  <c:v>1130</c:v>
                </c:pt>
                <c:pt idx="6">
                  <c:v>1053</c:v>
                </c:pt>
                <c:pt idx="7">
                  <c:v>1112</c:v>
                </c:pt>
                <c:pt idx="8">
                  <c:v>1084</c:v>
                </c:pt>
                <c:pt idx="9">
                  <c:v>1039</c:v>
                </c:pt>
                <c:pt idx="10">
                  <c:v>1096</c:v>
                </c:pt>
                <c:pt idx="11">
                  <c:v>1075</c:v>
                </c:pt>
                <c:pt idx="12">
                  <c:v>1076</c:v>
                </c:pt>
                <c:pt idx="13">
                  <c:v>993</c:v>
                </c:pt>
                <c:pt idx="14">
                  <c:v>1057</c:v>
                </c:pt>
                <c:pt idx="15">
                  <c:v>1054</c:v>
                </c:pt>
                <c:pt idx="16">
                  <c:v>1047</c:v>
                </c:pt>
                <c:pt idx="17">
                  <c:v>1066</c:v>
                </c:pt>
                <c:pt idx="18">
                  <c:v>1137</c:v>
                </c:pt>
                <c:pt idx="19">
                  <c:v>1073</c:v>
                </c:pt>
                <c:pt idx="20">
                  <c:v>1115</c:v>
                </c:pt>
                <c:pt idx="21">
                  <c:v>1092</c:v>
                </c:pt>
                <c:pt idx="22">
                  <c:v>1116</c:v>
                </c:pt>
                <c:pt idx="23">
                  <c:v>1056</c:v>
                </c:pt>
                <c:pt idx="24">
                  <c:v>1032</c:v>
                </c:pt>
                <c:pt idx="25">
                  <c:v>1098</c:v>
                </c:pt>
                <c:pt idx="26">
                  <c:v>1091</c:v>
                </c:pt>
                <c:pt idx="27">
                  <c:v>1042</c:v>
                </c:pt>
                <c:pt idx="28">
                  <c:v>1083</c:v>
                </c:pt>
                <c:pt idx="29">
                  <c:v>1031</c:v>
                </c:pt>
                <c:pt idx="30">
                  <c:v>1062</c:v>
                </c:pt>
                <c:pt idx="31">
                  <c:v>1069</c:v>
                </c:pt>
                <c:pt idx="32">
                  <c:v>1098</c:v>
                </c:pt>
                <c:pt idx="33">
                  <c:v>1032</c:v>
                </c:pt>
                <c:pt idx="34">
                  <c:v>1067</c:v>
                </c:pt>
                <c:pt idx="35">
                  <c:v>1051</c:v>
                </c:pt>
                <c:pt idx="36">
                  <c:v>1117</c:v>
                </c:pt>
                <c:pt idx="37">
                  <c:v>1129</c:v>
                </c:pt>
                <c:pt idx="38">
                  <c:v>1121</c:v>
                </c:pt>
                <c:pt idx="39">
                  <c:v>1052</c:v>
                </c:pt>
                <c:pt idx="40">
                  <c:v>1077</c:v>
                </c:pt>
                <c:pt idx="41">
                  <c:v>1043</c:v>
                </c:pt>
                <c:pt idx="42">
                  <c:v>1070</c:v>
                </c:pt>
                <c:pt idx="43">
                  <c:v>1095</c:v>
                </c:pt>
                <c:pt idx="44">
                  <c:v>1099</c:v>
                </c:pt>
                <c:pt idx="45">
                  <c:v>1039</c:v>
                </c:pt>
                <c:pt idx="46">
                  <c:v>1089</c:v>
                </c:pt>
                <c:pt idx="47">
                  <c:v>1065</c:v>
                </c:pt>
                <c:pt idx="48">
                  <c:v>1057</c:v>
                </c:pt>
                <c:pt idx="49">
                  <c:v>1075</c:v>
                </c:pt>
                <c:pt idx="50">
                  <c:v>1035</c:v>
                </c:pt>
                <c:pt idx="51">
                  <c:v>1074</c:v>
                </c:pt>
                <c:pt idx="52">
                  <c:v>1052</c:v>
                </c:pt>
                <c:pt idx="53">
                  <c:v>1086</c:v>
                </c:pt>
                <c:pt idx="54">
                  <c:v>1122</c:v>
                </c:pt>
                <c:pt idx="55">
                  <c:v>1120</c:v>
                </c:pt>
                <c:pt idx="56">
                  <c:v>1113</c:v>
                </c:pt>
                <c:pt idx="57">
                  <c:v>1074</c:v>
                </c:pt>
                <c:pt idx="58">
                  <c:v>1096</c:v>
                </c:pt>
                <c:pt idx="59">
                  <c:v>1048</c:v>
                </c:pt>
                <c:pt idx="60">
                  <c:v>1129</c:v>
                </c:pt>
                <c:pt idx="61">
                  <c:v>1089</c:v>
                </c:pt>
                <c:pt idx="62">
                  <c:v>1098</c:v>
                </c:pt>
                <c:pt idx="63">
                  <c:v>1144</c:v>
                </c:pt>
                <c:pt idx="64">
                  <c:v>1011</c:v>
                </c:pt>
                <c:pt idx="65">
                  <c:v>1067</c:v>
                </c:pt>
                <c:pt idx="66">
                  <c:v>1092</c:v>
                </c:pt>
                <c:pt idx="67">
                  <c:v>1081</c:v>
                </c:pt>
                <c:pt idx="68">
                  <c:v>1064</c:v>
                </c:pt>
                <c:pt idx="69">
                  <c:v>1116</c:v>
                </c:pt>
                <c:pt idx="70">
                  <c:v>1104</c:v>
                </c:pt>
                <c:pt idx="71">
                  <c:v>1125</c:v>
                </c:pt>
                <c:pt idx="72">
                  <c:v>1129</c:v>
                </c:pt>
                <c:pt idx="73">
                  <c:v>1080</c:v>
                </c:pt>
                <c:pt idx="74">
                  <c:v>1086</c:v>
                </c:pt>
                <c:pt idx="75">
                  <c:v>1056</c:v>
                </c:pt>
                <c:pt idx="76">
                  <c:v>1118</c:v>
                </c:pt>
                <c:pt idx="77">
                  <c:v>1080</c:v>
                </c:pt>
                <c:pt idx="78">
                  <c:v>1096</c:v>
                </c:pt>
                <c:pt idx="79">
                  <c:v>1016</c:v>
                </c:pt>
                <c:pt idx="80">
                  <c:v>1110</c:v>
                </c:pt>
                <c:pt idx="81">
                  <c:v>1038</c:v>
                </c:pt>
                <c:pt idx="82">
                  <c:v>1078</c:v>
                </c:pt>
                <c:pt idx="83">
                  <c:v>1092</c:v>
                </c:pt>
                <c:pt idx="84">
                  <c:v>1072</c:v>
                </c:pt>
                <c:pt idx="85">
                  <c:v>1050</c:v>
                </c:pt>
                <c:pt idx="86">
                  <c:v>1073</c:v>
                </c:pt>
                <c:pt idx="87">
                  <c:v>1047</c:v>
                </c:pt>
                <c:pt idx="88">
                  <c:v>1089</c:v>
                </c:pt>
                <c:pt idx="89">
                  <c:v>1111</c:v>
                </c:pt>
                <c:pt idx="90">
                  <c:v>1092</c:v>
                </c:pt>
                <c:pt idx="91">
                  <c:v>1071</c:v>
                </c:pt>
                <c:pt idx="92">
                  <c:v>1099</c:v>
                </c:pt>
                <c:pt idx="93">
                  <c:v>1057</c:v>
                </c:pt>
                <c:pt idx="94">
                  <c:v>1092</c:v>
                </c:pt>
                <c:pt idx="95">
                  <c:v>1104</c:v>
                </c:pt>
                <c:pt idx="96">
                  <c:v>1064</c:v>
                </c:pt>
                <c:pt idx="97">
                  <c:v>1056</c:v>
                </c:pt>
                <c:pt idx="98">
                  <c:v>1076</c:v>
                </c:pt>
                <c:pt idx="99">
                  <c:v>1055</c:v>
                </c:pt>
                <c:pt idx="100">
                  <c:v>1058</c:v>
                </c:pt>
                <c:pt idx="101">
                  <c:v>1032</c:v>
                </c:pt>
                <c:pt idx="102">
                  <c:v>1172</c:v>
                </c:pt>
                <c:pt idx="103">
                  <c:v>1034</c:v>
                </c:pt>
                <c:pt idx="104">
                  <c:v>1076</c:v>
                </c:pt>
                <c:pt idx="105">
                  <c:v>1076</c:v>
                </c:pt>
                <c:pt idx="106">
                  <c:v>1078</c:v>
                </c:pt>
                <c:pt idx="107">
                  <c:v>1116</c:v>
                </c:pt>
                <c:pt idx="108">
                  <c:v>1034</c:v>
                </c:pt>
                <c:pt idx="109">
                  <c:v>1045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C4A-CD40-9287-CD9A157FE3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75083839"/>
        <c:axId val="1172995615"/>
      </c:lineChart>
      <c:dateAx>
        <c:axId val="1375083839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172995615"/>
        <c:crosses val="autoZero"/>
        <c:auto val="1"/>
        <c:lblOffset val="100"/>
        <c:baseTimeUnit val="days"/>
        <c:majorUnit val="14"/>
        <c:majorTimeUnit val="days"/>
      </c:dateAx>
      <c:valAx>
        <c:axId val="1172995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App Downloads per Day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375083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dirty="0"/>
              <a:t>Average Number of Accounts per App by Downloads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Free only</c:v>
                </c:pt>
                <c:pt idx="1">
                  <c:v>PMOF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4400</c:v>
                </c:pt>
                <c:pt idx="1">
                  <c:v>10286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CF-754B-8082-AFF730876B8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Paid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Free only</c:v>
                </c:pt>
                <c:pt idx="1">
                  <c:v>PMOF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1">
                  <c:v>942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CF-754B-8082-AFF730876B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9239791"/>
        <c:axId val="659196175"/>
      </c:barChart>
      <c:catAx>
        <c:axId val="659239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59196175"/>
        <c:crosses val="autoZero"/>
        <c:auto val="1"/>
        <c:lblAlgn val="ctr"/>
        <c:lblOffset val="100"/>
        <c:noMultiLvlLbl val="0"/>
      </c:catAx>
      <c:valAx>
        <c:axId val="659196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Accounts per App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59239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Free only:download_only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Sheet1!$B$2:$B$111</c:f>
              <c:numCache>
                <c:formatCode>General</c:formatCode>
                <c:ptCount val="110"/>
                <c:pt idx="0">
                  <c:v>1.3949469825893399</c:v>
                </c:pt>
                <c:pt idx="1">
                  <c:v>1.4014801110083199</c:v>
                </c:pt>
                <c:pt idx="2">
                  <c:v>1.4021011162179899</c:v>
                </c:pt>
                <c:pt idx="3">
                  <c:v>1.4064045821400599</c:v>
                </c:pt>
                <c:pt idx="4">
                  <c:v>1.3925935687928299</c:v>
                </c:pt>
                <c:pt idx="5">
                  <c:v>1.3950326797385599</c:v>
                </c:pt>
                <c:pt idx="6">
                  <c:v>1.3928987948684699</c:v>
                </c:pt>
                <c:pt idx="7">
                  <c:v>1.4059263144093299</c:v>
                </c:pt>
                <c:pt idx="8">
                  <c:v>1.3794461215382501</c:v>
                </c:pt>
                <c:pt idx="9">
                  <c:v>1.39369143460472</c:v>
                </c:pt>
                <c:pt idx="10">
                  <c:v>1.40409610082709</c:v>
                </c:pt>
                <c:pt idx="11">
                  <c:v>1.39050271919352</c:v>
                </c:pt>
                <c:pt idx="12">
                  <c:v>1.3926404642574499</c:v>
                </c:pt>
                <c:pt idx="13">
                  <c:v>1.41116684266103</c:v>
                </c:pt>
                <c:pt idx="14">
                  <c:v>1.3921311475409801</c:v>
                </c:pt>
                <c:pt idx="15">
                  <c:v>1.4</c:v>
                </c:pt>
                <c:pt idx="16">
                  <c:v>1.3977513227513201</c:v>
                </c:pt>
                <c:pt idx="17">
                  <c:v>1.3839617631439101</c:v>
                </c:pt>
                <c:pt idx="18">
                  <c:v>1.38277638356888</c:v>
                </c:pt>
                <c:pt idx="19">
                  <c:v>1.39986945169712</c:v>
                </c:pt>
                <c:pt idx="20">
                  <c:v>1.4040709126723501</c:v>
                </c:pt>
                <c:pt idx="21">
                  <c:v>1.40042912699477</c:v>
                </c:pt>
                <c:pt idx="22">
                  <c:v>1.3974763406940001</c:v>
                </c:pt>
                <c:pt idx="23">
                  <c:v>1.38658231184921</c:v>
                </c:pt>
                <c:pt idx="24">
                  <c:v>1.39772727272727</c:v>
                </c:pt>
                <c:pt idx="25">
                  <c:v>1.38598106259863</c:v>
                </c:pt>
                <c:pt idx="26">
                  <c:v>1.3933996856993101</c:v>
                </c:pt>
                <c:pt idx="27">
                  <c:v>1.3946776115450801</c:v>
                </c:pt>
                <c:pt idx="28">
                  <c:v>1.3872717650172</c:v>
                </c:pt>
                <c:pt idx="29">
                  <c:v>1.4090371732562701</c:v>
                </c:pt>
                <c:pt idx="30">
                  <c:v>1.3923834537097799</c:v>
                </c:pt>
                <c:pt idx="31">
                  <c:v>1.3963665296379699</c:v>
                </c:pt>
                <c:pt idx="32">
                  <c:v>1.40562565720294</c:v>
                </c:pt>
                <c:pt idx="33">
                  <c:v>1.4105333333333301</c:v>
                </c:pt>
                <c:pt idx="34">
                  <c:v>1.39666623258236</c:v>
                </c:pt>
                <c:pt idx="35">
                  <c:v>1.39734838540299</c:v>
                </c:pt>
                <c:pt idx="36">
                  <c:v>1.3978016226118799</c:v>
                </c:pt>
                <c:pt idx="37">
                  <c:v>1.4000530574346699</c:v>
                </c:pt>
                <c:pt idx="38">
                  <c:v>1.4001568217459399</c:v>
                </c:pt>
                <c:pt idx="39">
                  <c:v>1.3908556499020199</c:v>
                </c:pt>
                <c:pt idx="40">
                  <c:v>1.40644820295983</c:v>
                </c:pt>
                <c:pt idx="41">
                  <c:v>1.38969425408539</c:v>
                </c:pt>
                <c:pt idx="42">
                  <c:v>1.4056962856017801</c:v>
                </c:pt>
                <c:pt idx="43">
                  <c:v>1.3937830687830599</c:v>
                </c:pt>
                <c:pt idx="44">
                  <c:v>1.3993918561607599</c:v>
                </c:pt>
                <c:pt idx="45">
                  <c:v>1.3873507413725199</c:v>
                </c:pt>
                <c:pt idx="46">
                  <c:v>1.38847780126849</c:v>
                </c:pt>
                <c:pt idx="47">
                  <c:v>1.38251509582567</c:v>
                </c:pt>
                <c:pt idx="48">
                  <c:v>1.38118485288296</c:v>
                </c:pt>
                <c:pt idx="49">
                  <c:v>1.3985821189444601</c:v>
                </c:pt>
                <c:pt idx="50">
                  <c:v>1.4000263782643101</c:v>
                </c:pt>
                <c:pt idx="51">
                  <c:v>1.39333070762767</c:v>
                </c:pt>
                <c:pt idx="52">
                  <c:v>1.39563170285116</c:v>
                </c:pt>
                <c:pt idx="53">
                  <c:v>1.3918654673445401</c:v>
                </c:pt>
                <c:pt idx="54">
                  <c:v>1.39453279011696</c:v>
                </c:pt>
                <c:pt idx="55">
                  <c:v>1.3859003025121599</c:v>
                </c:pt>
                <c:pt idx="56">
                  <c:v>1.4105567987363401</c:v>
                </c:pt>
                <c:pt idx="57">
                  <c:v>1.3908030744765401</c:v>
                </c:pt>
                <c:pt idx="58">
                  <c:v>1.40386130811662</c:v>
                </c:pt>
                <c:pt idx="59">
                  <c:v>1.40171617161716</c:v>
                </c:pt>
                <c:pt idx="60">
                  <c:v>1.3951443569553801</c:v>
                </c:pt>
                <c:pt idx="61">
                  <c:v>1.4014102898929199</c:v>
                </c:pt>
                <c:pt idx="62">
                  <c:v>1.40364308342133</c:v>
                </c:pt>
                <c:pt idx="63">
                  <c:v>1.40089674271396</c:v>
                </c:pt>
                <c:pt idx="64">
                  <c:v>1.3889691398555399</c:v>
                </c:pt>
                <c:pt idx="65">
                  <c:v>1.3803818301514099</c:v>
                </c:pt>
                <c:pt idx="66">
                  <c:v>1.3945587086696101</c:v>
                </c:pt>
                <c:pt idx="67">
                  <c:v>1.39950436937524</c:v>
                </c:pt>
                <c:pt idx="68">
                  <c:v>1.40393042092683</c:v>
                </c:pt>
                <c:pt idx="69">
                  <c:v>1.4036612669563999</c:v>
                </c:pt>
                <c:pt idx="70">
                  <c:v>1.3966876971608799</c:v>
                </c:pt>
                <c:pt idx="71">
                  <c:v>1.395697782499</c:v>
                </c:pt>
                <c:pt idx="72">
                  <c:v>1.39632477518571</c:v>
                </c:pt>
                <c:pt idx="73">
                  <c:v>1.39068529607451</c:v>
                </c:pt>
                <c:pt idx="74">
                  <c:v>1.3989972291859001</c:v>
                </c:pt>
                <c:pt idx="75">
                  <c:v>1.39881889763779</c:v>
                </c:pt>
                <c:pt idx="76">
                  <c:v>1.39887198321091</c:v>
                </c:pt>
                <c:pt idx="77">
                  <c:v>1.3929992044550501</c:v>
                </c:pt>
                <c:pt idx="78">
                  <c:v>1.4185984898662001</c:v>
                </c:pt>
                <c:pt idx="79">
                  <c:v>1.39176346356916</c:v>
                </c:pt>
                <c:pt idx="80">
                  <c:v>1.4009192383453699</c:v>
                </c:pt>
                <c:pt idx="81">
                  <c:v>1.39537301793605</c:v>
                </c:pt>
                <c:pt idx="82">
                  <c:v>1.3839285714285701</c:v>
                </c:pt>
                <c:pt idx="83">
                  <c:v>1.3951090548578899</c:v>
                </c:pt>
                <c:pt idx="84">
                  <c:v>1.39091858037578</c:v>
                </c:pt>
                <c:pt idx="85">
                  <c:v>1.3843322818086199</c:v>
                </c:pt>
                <c:pt idx="86">
                  <c:v>1.3908015419380499</c:v>
                </c:pt>
                <c:pt idx="87">
                  <c:v>1.39112636999867</c:v>
                </c:pt>
                <c:pt idx="88">
                  <c:v>1.3903234220135601</c:v>
                </c:pt>
                <c:pt idx="89">
                  <c:v>1.3992611162422399</c:v>
                </c:pt>
                <c:pt idx="90">
                  <c:v>1.3889037076553701</c:v>
                </c:pt>
                <c:pt idx="91">
                  <c:v>1.3803536345776</c:v>
                </c:pt>
                <c:pt idx="92">
                  <c:v>1.42276850269488</c:v>
                </c:pt>
                <c:pt idx="93">
                  <c:v>1.38507231404958</c:v>
                </c:pt>
                <c:pt idx="94">
                  <c:v>1.3949360480292301</c:v>
                </c:pt>
                <c:pt idx="95">
                  <c:v>1.3950715421303601</c:v>
                </c:pt>
                <c:pt idx="96">
                  <c:v>1.3920948616600699</c:v>
                </c:pt>
                <c:pt idx="97">
                  <c:v>1.39586874101189</c:v>
                </c:pt>
                <c:pt idx="98">
                  <c:v>1.3655362776025199</c:v>
                </c:pt>
                <c:pt idx="99">
                  <c:v>1.3998396365094199</c:v>
                </c:pt>
                <c:pt idx="100">
                  <c:v>1.4010554089709699</c:v>
                </c:pt>
                <c:pt idx="101">
                  <c:v>1.39356206120015</c:v>
                </c:pt>
                <c:pt idx="102">
                  <c:v>1.4062663185378499</c:v>
                </c:pt>
                <c:pt idx="103">
                  <c:v>1.3977376153946099</c:v>
                </c:pt>
                <c:pt idx="104">
                  <c:v>1.40248041775456</c:v>
                </c:pt>
                <c:pt idx="105">
                  <c:v>1.3986997479103001</c:v>
                </c:pt>
                <c:pt idx="106">
                  <c:v>1.40442921170577</c:v>
                </c:pt>
                <c:pt idx="107">
                  <c:v>1.3896137449941799</c:v>
                </c:pt>
                <c:pt idx="108">
                  <c:v>1.3990517581983399</c:v>
                </c:pt>
                <c:pt idx="109">
                  <c:v>1.3970414975782099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682-EC4B-81F6-C20A0C7A32D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PMOF:consumable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Sheet1!$C$2:$C$111</c:f>
              <c:numCache>
                <c:formatCode>General</c:formatCode>
                <c:ptCount val="110"/>
                <c:pt idx="0">
                  <c:v>1.71751352498143</c:v>
                </c:pt>
                <c:pt idx="1">
                  <c:v>1.7119148936170201</c:v>
                </c:pt>
                <c:pt idx="2">
                  <c:v>1.7208203586384601</c:v>
                </c:pt>
                <c:pt idx="3">
                  <c:v>1.7537851844324699</c:v>
                </c:pt>
                <c:pt idx="4">
                  <c:v>1.7651842184519599</c:v>
                </c:pt>
                <c:pt idx="5">
                  <c:v>1.70998196669141</c:v>
                </c:pt>
                <c:pt idx="6">
                  <c:v>1.7127253446447499</c:v>
                </c:pt>
                <c:pt idx="7">
                  <c:v>1.7011629147551399</c:v>
                </c:pt>
                <c:pt idx="8">
                  <c:v>1.72616762635956</c:v>
                </c:pt>
                <c:pt idx="9">
                  <c:v>1.70782241014799</c:v>
                </c:pt>
                <c:pt idx="10">
                  <c:v>1.7664233576642301</c:v>
                </c:pt>
                <c:pt idx="11">
                  <c:v>1.75593734209196</c:v>
                </c:pt>
                <c:pt idx="12">
                  <c:v>1.7277842658456299</c:v>
                </c:pt>
                <c:pt idx="13">
                  <c:v>1.7115343915343899</c:v>
                </c:pt>
                <c:pt idx="14">
                  <c:v>1.71717495987158</c:v>
                </c:pt>
                <c:pt idx="15">
                  <c:v>1.70198745881602</c:v>
                </c:pt>
                <c:pt idx="16">
                  <c:v>1.7012356109409601</c:v>
                </c:pt>
                <c:pt idx="17">
                  <c:v>1.75606029741291</c:v>
                </c:pt>
                <c:pt idx="18">
                  <c:v>1.7633160199612901</c:v>
                </c:pt>
                <c:pt idx="19">
                  <c:v>1.69883474576271</c:v>
                </c:pt>
                <c:pt idx="20">
                  <c:v>1.7032136105860101</c:v>
                </c:pt>
                <c:pt idx="21">
                  <c:v>1.72539079002957</c:v>
                </c:pt>
                <c:pt idx="22">
                  <c:v>1.7247083775185501</c:v>
                </c:pt>
                <c:pt idx="23">
                  <c:v>1.71719961755019</c:v>
                </c:pt>
                <c:pt idx="24">
                  <c:v>1.7543047024468801</c:v>
                </c:pt>
                <c:pt idx="25">
                  <c:v>1.7704335465529399</c:v>
                </c:pt>
                <c:pt idx="26">
                  <c:v>1.7092900779439599</c:v>
                </c:pt>
                <c:pt idx="27">
                  <c:v>1.7042640990371301</c:v>
                </c:pt>
                <c:pt idx="28">
                  <c:v>1.6990598922573099</c:v>
                </c:pt>
                <c:pt idx="29">
                  <c:v>1.72184517497348</c:v>
                </c:pt>
                <c:pt idx="30">
                  <c:v>1.7105929520995899</c:v>
                </c:pt>
                <c:pt idx="31">
                  <c:v>1.7499495255400701</c:v>
                </c:pt>
                <c:pt idx="32">
                  <c:v>1.75363489499192</c:v>
                </c:pt>
                <c:pt idx="33">
                  <c:v>1.92183092183092</c:v>
                </c:pt>
                <c:pt idx="34">
                  <c:v>1.7170192409907501</c:v>
                </c:pt>
                <c:pt idx="35">
                  <c:v>1.71795142555438</c:v>
                </c:pt>
                <c:pt idx="36">
                  <c:v>1.7004540175271801</c:v>
                </c:pt>
                <c:pt idx="37">
                  <c:v>1.70769877113748</c:v>
                </c:pt>
                <c:pt idx="38">
                  <c:v>1.7685204186332799</c:v>
                </c:pt>
                <c:pt idx="39">
                  <c:v>1.77590067168736</c:v>
                </c:pt>
                <c:pt idx="40">
                  <c:v>1.71356253954861</c:v>
                </c:pt>
                <c:pt idx="41">
                  <c:v>1.7231620385147299</c:v>
                </c:pt>
                <c:pt idx="42">
                  <c:v>1.69406150583244</c:v>
                </c:pt>
                <c:pt idx="43">
                  <c:v>1.6929630798359101</c:v>
                </c:pt>
                <c:pt idx="44">
                  <c:v>1.7103639072143</c:v>
                </c:pt>
                <c:pt idx="45">
                  <c:v>1.7659917396997999</c:v>
                </c:pt>
                <c:pt idx="46">
                  <c:v>1.7724599472723499</c:v>
                </c:pt>
                <c:pt idx="47">
                  <c:v>1.70913107511045</c:v>
                </c:pt>
                <c:pt idx="48">
                  <c:v>1.7171284904247299</c:v>
                </c:pt>
                <c:pt idx="49">
                  <c:v>1.72759096213005</c:v>
                </c:pt>
                <c:pt idx="50">
                  <c:v>1.71229404309252</c:v>
                </c:pt>
                <c:pt idx="51">
                  <c:v>1.7196251730380101</c:v>
                </c:pt>
                <c:pt idx="52">
                  <c:v>1.7878570697245799</c:v>
                </c:pt>
                <c:pt idx="53">
                  <c:v>1.7606399034108</c:v>
                </c:pt>
                <c:pt idx="54">
                  <c:v>1.6981132075471601</c:v>
                </c:pt>
                <c:pt idx="55">
                  <c:v>1.7080501274426501</c:v>
                </c:pt>
                <c:pt idx="56">
                  <c:v>1.7085781433607501</c:v>
                </c:pt>
                <c:pt idx="57">
                  <c:v>1.71735643246711</c:v>
                </c:pt>
                <c:pt idx="58">
                  <c:v>1.72079650729421</c:v>
                </c:pt>
                <c:pt idx="59">
                  <c:v>1.7637779350793801</c:v>
                </c:pt>
                <c:pt idx="60">
                  <c:v>1.74676524953789</c:v>
                </c:pt>
                <c:pt idx="61">
                  <c:v>1.7082053996823701</c:v>
                </c:pt>
                <c:pt idx="62">
                  <c:v>1.72819798585815</c:v>
                </c:pt>
                <c:pt idx="63">
                  <c:v>1.7039313341104101</c:v>
                </c:pt>
                <c:pt idx="64">
                  <c:v>1.72501067919692</c:v>
                </c:pt>
                <c:pt idx="65">
                  <c:v>1.7155363358295499</c:v>
                </c:pt>
                <c:pt idx="66">
                  <c:v>1.7688155616661501</c:v>
                </c:pt>
                <c:pt idx="67">
                  <c:v>1.7713998996487701</c:v>
                </c:pt>
                <c:pt idx="68">
                  <c:v>1.7156613756613699</c:v>
                </c:pt>
                <c:pt idx="69">
                  <c:v>1.7071231715073101</c:v>
                </c:pt>
                <c:pt idx="70">
                  <c:v>1.7178223127210299</c:v>
                </c:pt>
                <c:pt idx="71">
                  <c:v>1.7159018820046501</c:v>
                </c:pt>
                <c:pt idx="72">
                  <c:v>1.7123841976360299</c:v>
                </c:pt>
                <c:pt idx="73">
                  <c:v>1.78438474695643</c:v>
                </c:pt>
                <c:pt idx="74">
                  <c:v>1.7515527950310501</c:v>
                </c:pt>
                <c:pt idx="75">
                  <c:v>1.7147551409794299</c:v>
                </c:pt>
                <c:pt idx="76">
                  <c:v>1.71166878441338</c:v>
                </c:pt>
                <c:pt idx="77">
                  <c:v>1.7060706284007201</c:v>
                </c:pt>
                <c:pt idx="78">
                  <c:v>1.73481012658227</c:v>
                </c:pt>
                <c:pt idx="79">
                  <c:v>1.70857142857142</c:v>
                </c:pt>
                <c:pt idx="80">
                  <c:v>1.7486636513157801</c:v>
                </c:pt>
                <c:pt idx="81">
                  <c:v>1.7691136155954901</c:v>
                </c:pt>
                <c:pt idx="82">
                  <c:v>1.7095172705186401</c:v>
                </c:pt>
                <c:pt idx="83">
                  <c:v>1.7201397712833499</c:v>
                </c:pt>
                <c:pt idx="84">
                  <c:v>1.7498230356962201</c:v>
                </c:pt>
                <c:pt idx="85">
                  <c:v>1.7586627375266699</c:v>
                </c:pt>
                <c:pt idx="86">
                  <c:v>1.7210732845476699</c:v>
                </c:pt>
                <c:pt idx="87">
                  <c:v>1.7231896368655699</c:v>
                </c:pt>
                <c:pt idx="88">
                  <c:v>1.7255655142979001</c:v>
                </c:pt>
                <c:pt idx="89">
                  <c:v>1.7090076660988001</c:v>
                </c:pt>
                <c:pt idx="90">
                  <c:v>1.7091335894152699</c:v>
                </c:pt>
                <c:pt idx="91">
                  <c:v>1.76812033111245</c:v>
                </c:pt>
                <c:pt idx="92">
                  <c:v>1.76626118427666</c:v>
                </c:pt>
                <c:pt idx="93">
                  <c:v>1.71116298811545</c:v>
                </c:pt>
                <c:pt idx="94">
                  <c:v>1.70660249032123</c:v>
                </c:pt>
                <c:pt idx="95">
                  <c:v>1.7007128417916799</c:v>
                </c:pt>
                <c:pt idx="96">
                  <c:v>1.7134068731438199</c:v>
                </c:pt>
                <c:pt idx="97">
                  <c:v>1.71427054576343</c:v>
                </c:pt>
                <c:pt idx="98">
                  <c:v>1.77180188392585</c:v>
                </c:pt>
                <c:pt idx="99">
                  <c:v>1.7716431543692199</c:v>
                </c:pt>
                <c:pt idx="100">
                  <c:v>1.71264244248548</c:v>
                </c:pt>
                <c:pt idx="101">
                  <c:v>1.7053261897258101</c:v>
                </c:pt>
                <c:pt idx="102">
                  <c:v>1.7079276773296199</c:v>
                </c:pt>
                <c:pt idx="103">
                  <c:v>1.69346412197462</c:v>
                </c:pt>
                <c:pt idx="104">
                  <c:v>1.70614035087719</c:v>
                </c:pt>
                <c:pt idx="105">
                  <c:v>1.7887909192257001</c:v>
                </c:pt>
                <c:pt idx="106">
                  <c:v>1.7717204409831</c:v>
                </c:pt>
                <c:pt idx="107">
                  <c:v>1.71882951653944</c:v>
                </c:pt>
                <c:pt idx="108">
                  <c:v>1.70999248685199</c:v>
                </c:pt>
                <c:pt idx="109">
                  <c:v>1.6995914947103801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682-EC4B-81F6-C20A0C7A32D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PMOF:download_only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Sheet1!$D$2:$D$111</c:f>
              <c:numCache>
                <c:formatCode>General</c:formatCode>
                <c:ptCount val="110"/>
                <c:pt idx="0">
                  <c:v>1.1121951219512101</c:v>
                </c:pt>
                <c:pt idx="1">
                  <c:v>1.08189482135688</c:v>
                </c:pt>
                <c:pt idx="2">
                  <c:v>1.0984099699183401</c:v>
                </c:pt>
                <c:pt idx="3">
                  <c:v>1.0958847736625501</c:v>
                </c:pt>
                <c:pt idx="4">
                  <c:v>1.0835006021678</c:v>
                </c:pt>
                <c:pt idx="5">
                  <c:v>1.09408381265406</c:v>
                </c:pt>
                <c:pt idx="6">
                  <c:v>1.09754064193413</c:v>
                </c:pt>
                <c:pt idx="7">
                  <c:v>1.09408825978351</c:v>
                </c:pt>
                <c:pt idx="8">
                  <c:v>1.0859405940594</c:v>
                </c:pt>
                <c:pt idx="9">
                  <c:v>1.0988782717075101</c:v>
                </c:pt>
                <c:pt idx="10">
                  <c:v>1.0938642828118601</c:v>
                </c:pt>
                <c:pt idx="11">
                  <c:v>1.0939024390243901</c:v>
                </c:pt>
                <c:pt idx="12">
                  <c:v>1.1022819885900501</c:v>
                </c:pt>
                <c:pt idx="13">
                  <c:v>1.0925385577323801</c:v>
                </c:pt>
                <c:pt idx="14">
                  <c:v>1.0960130187143999</c:v>
                </c:pt>
                <c:pt idx="15">
                  <c:v>1.0965488907148699</c:v>
                </c:pt>
                <c:pt idx="16">
                  <c:v>1.09859719438877</c:v>
                </c:pt>
                <c:pt idx="17">
                  <c:v>1.09349919743178</c:v>
                </c:pt>
                <c:pt idx="18">
                  <c:v>1.09913793103448</c:v>
                </c:pt>
                <c:pt idx="19">
                  <c:v>1.1013322567622099</c:v>
                </c:pt>
                <c:pt idx="20">
                  <c:v>1.0965356169715801</c:v>
                </c:pt>
                <c:pt idx="21">
                  <c:v>1.091015625</c:v>
                </c:pt>
                <c:pt idx="22">
                  <c:v>1.0901639344262199</c:v>
                </c:pt>
                <c:pt idx="23">
                  <c:v>1.09860279441117</c:v>
                </c:pt>
                <c:pt idx="24">
                  <c:v>1.08941459502806</c:v>
                </c:pt>
                <c:pt idx="25">
                  <c:v>1.0985752791682699</c:v>
                </c:pt>
                <c:pt idx="26">
                  <c:v>1.0906274206041799</c:v>
                </c:pt>
                <c:pt idx="27">
                  <c:v>1.0929599377674</c:v>
                </c:pt>
                <c:pt idx="28">
                  <c:v>1.1017142857142801</c:v>
                </c:pt>
                <c:pt idx="29">
                  <c:v>1.09295120061967</c:v>
                </c:pt>
                <c:pt idx="30">
                  <c:v>1.1079672375279199</c:v>
                </c:pt>
                <c:pt idx="31">
                  <c:v>1.08849887976101</c:v>
                </c:pt>
                <c:pt idx="32">
                  <c:v>1.1063372717508</c:v>
                </c:pt>
                <c:pt idx="33">
                  <c:v>1.09839816933638</c:v>
                </c:pt>
                <c:pt idx="34">
                  <c:v>1.0949251551661101</c:v>
                </c:pt>
                <c:pt idx="35">
                  <c:v>1.0934613963797499</c:v>
                </c:pt>
                <c:pt idx="36">
                  <c:v>1.10941570524748</c:v>
                </c:pt>
                <c:pt idx="37">
                  <c:v>1.1152322650341999</c:v>
                </c:pt>
                <c:pt idx="38">
                  <c:v>1.1193653083303201</c:v>
                </c:pt>
                <c:pt idx="39">
                  <c:v>1.11158645276292</c:v>
                </c:pt>
                <c:pt idx="40">
                  <c:v>1.1120287253141801</c:v>
                </c:pt>
                <c:pt idx="41">
                  <c:v>1.1025462155563299</c:v>
                </c:pt>
                <c:pt idx="42">
                  <c:v>1.11840726510653</c:v>
                </c:pt>
                <c:pt idx="43">
                  <c:v>1.1040829986613101</c:v>
                </c:pt>
                <c:pt idx="44">
                  <c:v>1.1139455782312899</c:v>
                </c:pt>
                <c:pt idx="45">
                  <c:v>1.11271385441127</c:v>
                </c:pt>
                <c:pt idx="46">
                  <c:v>1.12304622547389</c:v>
                </c:pt>
                <c:pt idx="47">
                  <c:v>1.11911813096413</c:v>
                </c:pt>
                <c:pt idx="48">
                  <c:v>1.11513583441138</c:v>
                </c:pt>
                <c:pt idx="49">
                  <c:v>1.1316964285714199</c:v>
                </c:pt>
                <c:pt idx="50">
                  <c:v>1.1261950286806801</c:v>
                </c:pt>
                <c:pt idx="51">
                  <c:v>1.13295703982439</c:v>
                </c:pt>
                <c:pt idx="52">
                  <c:v>1.13512677798392</c:v>
                </c:pt>
                <c:pt idx="53">
                  <c:v>1.1197372349955199</c:v>
                </c:pt>
                <c:pt idx="54">
                  <c:v>1.13333333333333</c:v>
                </c:pt>
                <c:pt idx="55">
                  <c:v>1.13850658857979</c:v>
                </c:pt>
                <c:pt idx="56">
                  <c:v>1.15039811265113</c:v>
                </c:pt>
                <c:pt idx="57">
                  <c:v>1.1412854661262299</c:v>
                </c:pt>
                <c:pt idx="58">
                  <c:v>1.1388811578068401</c:v>
                </c:pt>
                <c:pt idx="59">
                  <c:v>1.13318347850519</c:v>
                </c:pt>
                <c:pt idx="60">
                  <c:v>1.13848275862068</c:v>
                </c:pt>
                <c:pt idx="61">
                  <c:v>1.1515905947441201</c:v>
                </c:pt>
                <c:pt idx="62">
                  <c:v>1.14821814254859</c:v>
                </c:pt>
                <c:pt idx="63">
                  <c:v>1.1561600837038899</c:v>
                </c:pt>
                <c:pt idx="64">
                  <c:v>1.1488</c:v>
                </c:pt>
                <c:pt idx="65">
                  <c:v>1.1498551488016799</c:v>
                </c:pt>
                <c:pt idx="66">
                  <c:v>1.16171194259354</c:v>
                </c:pt>
                <c:pt idx="67">
                  <c:v>1.16243122871364</c:v>
                </c:pt>
                <c:pt idx="68">
                  <c:v>1.1559469116896299</c:v>
                </c:pt>
                <c:pt idx="69">
                  <c:v>1.1749233912155199</c:v>
                </c:pt>
                <c:pt idx="70">
                  <c:v>1.1541353383458599</c:v>
                </c:pt>
                <c:pt idx="71">
                  <c:v>1.1621280887544101</c:v>
                </c:pt>
                <c:pt idx="72">
                  <c:v>1.15641908509591</c:v>
                </c:pt>
                <c:pt idx="73">
                  <c:v>1.16010956175298</c:v>
                </c:pt>
                <c:pt idx="74">
                  <c:v>1.16155920568766</c:v>
                </c:pt>
                <c:pt idx="75">
                  <c:v>1.1610671936758801</c:v>
                </c:pt>
                <c:pt idx="76">
                  <c:v>1.1654135338345799</c:v>
                </c:pt>
                <c:pt idx="77">
                  <c:v>1.1743005694478801</c:v>
                </c:pt>
                <c:pt idx="78">
                  <c:v>1.17856272838002</c:v>
                </c:pt>
                <c:pt idx="79">
                  <c:v>1.1645293975320501</c:v>
                </c:pt>
                <c:pt idx="80">
                  <c:v>1.1702435495538901</c:v>
                </c:pt>
                <c:pt idx="81">
                  <c:v>1.16279626526215</c:v>
                </c:pt>
                <c:pt idx="82">
                  <c:v>1.17880633373934</c:v>
                </c:pt>
                <c:pt idx="83">
                  <c:v>1.15968525804212</c:v>
                </c:pt>
                <c:pt idx="84">
                  <c:v>1.1819900732687301</c:v>
                </c:pt>
                <c:pt idx="85">
                  <c:v>1.1716505768777901</c:v>
                </c:pt>
                <c:pt idx="86">
                  <c:v>1.1838627405518201</c:v>
                </c:pt>
                <c:pt idx="87">
                  <c:v>1.1746180963572199</c:v>
                </c:pt>
                <c:pt idx="88">
                  <c:v>1.15979501514092</c:v>
                </c:pt>
                <c:pt idx="89">
                  <c:v>1.17667516809645</c:v>
                </c:pt>
                <c:pt idx="90">
                  <c:v>1.18063314711359</c:v>
                </c:pt>
                <c:pt idx="91">
                  <c:v>1.16907879623248</c:v>
                </c:pt>
                <c:pt idx="92">
                  <c:v>1.1764705882352899</c:v>
                </c:pt>
                <c:pt idx="93">
                  <c:v>1.1769932195464099</c:v>
                </c:pt>
                <c:pt idx="94">
                  <c:v>1.1830952938421899</c:v>
                </c:pt>
                <c:pt idx="95">
                  <c:v>1.18183929400836</c:v>
                </c:pt>
                <c:pt idx="96">
                  <c:v>1.17351274787535</c:v>
                </c:pt>
                <c:pt idx="97">
                  <c:v>1.18006505576208</c:v>
                </c:pt>
                <c:pt idx="98">
                  <c:v>1.1695303550973599</c:v>
                </c:pt>
                <c:pt idx="99">
                  <c:v>1.1753063147973599</c:v>
                </c:pt>
                <c:pt idx="100">
                  <c:v>1.16856280473647</c:v>
                </c:pt>
                <c:pt idx="101">
                  <c:v>1.1613641565575601</c:v>
                </c:pt>
                <c:pt idx="102">
                  <c:v>1.18447488584474</c:v>
                </c:pt>
                <c:pt idx="103">
                  <c:v>1.1816907986921901</c:v>
                </c:pt>
                <c:pt idx="104">
                  <c:v>1.1820895522388</c:v>
                </c:pt>
                <c:pt idx="105">
                  <c:v>1.1619702176403199</c:v>
                </c:pt>
                <c:pt idx="106">
                  <c:v>1.17811355311355</c:v>
                </c:pt>
                <c:pt idx="107">
                  <c:v>1.18532026441759</c:v>
                </c:pt>
                <c:pt idx="108">
                  <c:v>1.1805942432683301</c:v>
                </c:pt>
                <c:pt idx="109">
                  <c:v>1.16821994408201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682-EC4B-81F6-C20A0C7A32D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PMOF:subscription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Sheet1!$A$2:$A$111</c:f>
              <c:numCache>
                <c:formatCode>m/d/yy</c:formatCode>
                <c:ptCount val="110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42607</c:v>
                </c:pt>
                <c:pt idx="83">
                  <c:v>42608</c:v>
                </c:pt>
                <c:pt idx="84">
                  <c:v>42609</c:v>
                </c:pt>
                <c:pt idx="85">
                  <c:v>42610</c:v>
                </c:pt>
                <c:pt idx="86">
                  <c:v>42611</c:v>
                </c:pt>
                <c:pt idx="87">
                  <c:v>42612</c:v>
                </c:pt>
                <c:pt idx="88">
                  <c:v>42613</c:v>
                </c:pt>
                <c:pt idx="89">
                  <c:v>42614</c:v>
                </c:pt>
                <c:pt idx="90">
                  <c:v>42615</c:v>
                </c:pt>
                <c:pt idx="91">
                  <c:v>42616</c:v>
                </c:pt>
                <c:pt idx="92">
                  <c:v>42617</c:v>
                </c:pt>
                <c:pt idx="93">
                  <c:v>42618</c:v>
                </c:pt>
                <c:pt idx="94">
                  <c:v>42619</c:v>
                </c:pt>
                <c:pt idx="95">
                  <c:v>42620</c:v>
                </c:pt>
                <c:pt idx="96">
                  <c:v>42621</c:v>
                </c:pt>
                <c:pt idx="97">
                  <c:v>42622</c:v>
                </c:pt>
                <c:pt idx="98">
                  <c:v>42623</c:v>
                </c:pt>
                <c:pt idx="99">
                  <c:v>42624</c:v>
                </c:pt>
                <c:pt idx="100">
                  <c:v>42625</c:v>
                </c:pt>
                <c:pt idx="101">
                  <c:v>42626</c:v>
                </c:pt>
                <c:pt idx="102">
                  <c:v>42627</c:v>
                </c:pt>
                <c:pt idx="103">
                  <c:v>42628</c:v>
                </c:pt>
                <c:pt idx="104">
                  <c:v>42629</c:v>
                </c:pt>
                <c:pt idx="105">
                  <c:v>42630</c:v>
                </c:pt>
                <c:pt idx="106">
                  <c:v>42631</c:v>
                </c:pt>
                <c:pt idx="107">
                  <c:v>42632</c:v>
                </c:pt>
                <c:pt idx="108">
                  <c:v>42633</c:v>
                </c:pt>
                <c:pt idx="109">
                  <c:v>42634</c:v>
                </c:pt>
              </c:numCache>
            </c:numRef>
          </c:cat>
          <c:val>
            <c:numRef>
              <c:f>Sheet1!$E$2:$E$111</c:f>
              <c:numCache>
                <c:formatCode>General</c:formatCode>
                <c:ptCount val="110"/>
                <c:pt idx="0">
                  <c:v>1.0883752549286201</c:v>
                </c:pt>
                <c:pt idx="1">
                  <c:v>1.0863546473302499</c:v>
                </c:pt>
                <c:pt idx="2">
                  <c:v>1.11760840998685</c:v>
                </c:pt>
                <c:pt idx="3">
                  <c:v>1.1123321123321099</c:v>
                </c:pt>
                <c:pt idx="4">
                  <c:v>1.1056125528062699</c:v>
                </c:pt>
                <c:pt idx="5">
                  <c:v>1.12160413971539</c:v>
                </c:pt>
                <c:pt idx="6">
                  <c:v>1.0999342537804</c:v>
                </c:pt>
                <c:pt idx="7">
                  <c:v>1.0981749528005</c:v>
                </c:pt>
                <c:pt idx="8">
                  <c:v>1.1082844096542701</c:v>
                </c:pt>
                <c:pt idx="9">
                  <c:v>1.1182108626198</c:v>
                </c:pt>
                <c:pt idx="10">
                  <c:v>1.11743559017375</c:v>
                </c:pt>
                <c:pt idx="11">
                  <c:v>1.11508176862507</c:v>
                </c:pt>
                <c:pt idx="12">
                  <c:v>1.11839592616168</c:v>
                </c:pt>
                <c:pt idx="13">
                  <c:v>1.1084337349397499</c:v>
                </c:pt>
                <c:pt idx="14">
                  <c:v>1.10545677498467</c:v>
                </c:pt>
                <c:pt idx="15">
                  <c:v>1.10149863760217</c:v>
                </c:pt>
                <c:pt idx="16">
                  <c:v>1.10903426791277</c:v>
                </c:pt>
                <c:pt idx="17">
                  <c:v>1.1105200945626399</c:v>
                </c:pt>
                <c:pt idx="18">
                  <c:v>1.1022272986864601</c:v>
                </c:pt>
                <c:pt idx="19">
                  <c:v>1.1142481943532501</c:v>
                </c:pt>
                <c:pt idx="20">
                  <c:v>1.1091843288375001</c:v>
                </c:pt>
                <c:pt idx="21">
                  <c:v>1.10904255319148</c:v>
                </c:pt>
                <c:pt idx="22">
                  <c:v>1.1097482246610699</c:v>
                </c:pt>
                <c:pt idx="23">
                  <c:v>1.09907692307692</c:v>
                </c:pt>
                <c:pt idx="24">
                  <c:v>1.0996462264150899</c:v>
                </c:pt>
                <c:pt idx="25">
                  <c:v>1.12801484230055</c:v>
                </c:pt>
                <c:pt idx="26">
                  <c:v>1.1025145067698201</c:v>
                </c:pt>
                <c:pt idx="27">
                  <c:v>1.0980000000000001</c:v>
                </c:pt>
                <c:pt idx="28">
                  <c:v>1.1036128152692499</c:v>
                </c:pt>
                <c:pt idx="29">
                  <c:v>1.1060000000000001</c:v>
                </c:pt>
                <c:pt idx="30">
                  <c:v>1.1247537754432</c:v>
                </c:pt>
                <c:pt idx="31">
                  <c:v>1.0982295830953701</c:v>
                </c:pt>
                <c:pt idx="32">
                  <c:v>1.1196054254007399</c:v>
                </c:pt>
                <c:pt idx="33">
                  <c:v>1.1208151382823801</c:v>
                </c:pt>
                <c:pt idx="34">
                  <c:v>1.09902280130293</c:v>
                </c:pt>
                <c:pt idx="35">
                  <c:v>1.09187045604758</c:v>
                </c:pt>
                <c:pt idx="36">
                  <c:v>1.0941475826972</c:v>
                </c:pt>
                <c:pt idx="37">
                  <c:v>1.1035620052770401</c:v>
                </c:pt>
                <c:pt idx="38">
                  <c:v>1.10545677498467</c:v>
                </c:pt>
                <c:pt idx="39">
                  <c:v>1.0933488914819101</c:v>
                </c:pt>
                <c:pt idx="40">
                  <c:v>1.0935203740814901</c:v>
                </c:pt>
                <c:pt idx="41">
                  <c:v>1.0965872504829299</c:v>
                </c:pt>
                <c:pt idx="42">
                  <c:v>1.1030658838878</c:v>
                </c:pt>
                <c:pt idx="43">
                  <c:v>1.10793237971391</c:v>
                </c:pt>
                <c:pt idx="44">
                  <c:v>1.0965379494007901</c:v>
                </c:pt>
                <c:pt idx="45">
                  <c:v>1.0907494145198999</c:v>
                </c:pt>
                <c:pt idx="46">
                  <c:v>1.1171003717472101</c:v>
                </c:pt>
                <c:pt idx="47">
                  <c:v>1.1037234042553099</c:v>
                </c:pt>
                <c:pt idx="48">
                  <c:v>1.0918432883750799</c:v>
                </c:pt>
                <c:pt idx="49">
                  <c:v>1.0940170940170899</c:v>
                </c:pt>
                <c:pt idx="50">
                  <c:v>1.1078493937460101</c:v>
                </c:pt>
                <c:pt idx="51">
                  <c:v>1.1089171974522201</c:v>
                </c:pt>
                <c:pt idx="52">
                  <c:v>1.09891435464414</c:v>
                </c:pt>
                <c:pt idx="53">
                  <c:v>1.1013431013431001</c:v>
                </c:pt>
                <c:pt idx="54">
                  <c:v>1.10146862483311</c:v>
                </c:pt>
                <c:pt idx="55">
                  <c:v>1.0977088948786999</c:v>
                </c:pt>
                <c:pt idx="56">
                  <c:v>1.10840998685939</c:v>
                </c:pt>
                <c:pt idx="57">
                  <c:v>1.0896103896103799</c:v>
                </c:pt>
                <c:pt idx="58">
                  <c:v>1.12075718015665</c:v>
                </c:pt>
                <c:pt idx="59">
                  <c:v>1.0959625511995299</c:v>
                </c:pt>
                <c:pt idx="60">
                  <c:v>1.11378299120234</c:v>
                </c:pt>
                <c:pt idx="61">
                  <c:v>1.1021753460777799</c:v>
                </c:pt>
                <c:pt idx="62">
                  <c:v>1.1064406779661</c:v>
                </c:pt>
                <c:pt idx="63">
                  <c:v>1.10529715762273</c:v>
                </c:pt>
                <c:pt idx="64">
                  <c:v>1.0858618463524801</c:v>
                </c:pt>
                <c:pt idx="65">
                  <c:v>1.09146341463414</c:v>
                </c:pt>
                <c:pt idx="66">
                  <c:v>1.0880239520957999</c:v>
                </c:pt>
                <c:pt idx="67">
                  <c:v>1.1088082901554399</c:v>
                </c:pt>
                <c:pt idx="68">
                  <c:v>1.1123745819397901</c:v>
                </c:pt>
                <c:pt idx="69">
                  <c:v>1.09606404269513</c:v>
                </c:pt>
                <c:pt idx="70">
                  <c:v>1.1042904290429001</c:v>
                </c:pt>
                <c:pt idx="71">
                  <c:v>1.1052291801162</c:v>
                </c:pt>
                <c:pt idx="72">
                  <c:v>1.11278195488721</c:v>
                </c:pt>
                <c:pt idx="73">
                  <c:v>1.1047215496367999</c:v>
                </c:pt>
                <c:pt idx="74">
                  <c:v>1.0998162890385701</c:v>
                </c:pt>
                <c:pt idx="75">
                  <c:v>1.1161745827984499</c:v>
                </c:pt>
                <c:pt idx="76">
                  <c:v>1.1134889753566699</c:v>
                </c:pt>
                <c:pt idx="77">
                  <c:v>1.1197643979057501</c:v>
                </c:pt>
                <c:pt idx="78">
                  <c:v>1.09060846560846</c:v>
                </c:pt>
                <c:pt idx="79">
                  <c:v>1.10171730515191</c:v>
                </c:pt>
                <c:pt idx="80">
                  <c:v>1.09695926563396</c:v>
                </c:pt>
                <c:pt idx="81">
                  <c:v>1.1106459330143501</c:v>
                </c:pt>
                <c:pt idx="82">
                  <c:v>1.10115410726408</c:v>
                </c:pt>
                <c:pt idx="83">
                  <c:v>1.10474308300395</c:v>
                </c:pt>
                <c:pt idx="84">
                  <c:v>1.1077586206896499</c:v>
                </c:pt>
                <c:pt idx="85">
                  <c:v>1.0851715686274499</c:v>
                </c:pt>
                <c:pt idx="86">
                  <c:v>1.1070959264126099</c:v>
                </c:pt>
                <c:pt idx="87">
                  <c:v>1.0954838709677399</c:v>
                </c:pt>
                <c:pt idx="88">
                  <c:v>1.1024020227560001</c:v>
                </c:pt>
                <c:pt idx="89">
                  <c:v>1.11915438821268</c:v>
                </c:pt>
                <c:pt idx="90">
                  <c:v>1.11030860144451</c:v>
                </c:pt>
                <c:pt idx="91">
                  <c:v>1.1117861482381499</c:v>
                </c:pt>
                <c:pt idx="92">
                  <c:v>1.1146761734996999</c:v>
                </c:pt>
                <c:pt idx="93">
                  <c:v>1.11014686248331</c:v>
                </c:pt>
                <c:pt idx="94">
                  <c:v>1.0991792065663399</c:v>
                </c:pt>
                <c:pt idx="95">
                  <c:v>1.1076320939334601</c:v>
                </c:pt>
                <c:pt idx="96">
                  <c:v>1.1058271935699899</c:v>
                </c:pt>
                <c:pt idx="97">
                  <c:v>1.10096463022508</c:v>
                </c:pt>
                <c:pt idx="98">
                  <c:v>1.1008610086100801</c:v>
                </c:pt>
                <c:pt idx="99">
                  <c:v>1.10262675626145</c:v>
                </c:pt>
                <c:pt idx="100">
                  <c:v>1.11691704768125</c:v>
                </c:pt>
                <c:pt idx="101">
                  <c:v>1.09986684420772</c:v>
                </c:pt>
                <c:pt idx="102">
                  <c:v>1.0954274353876701</c:v>
                </c:pt>
                <c:pt idx="103">
                  <c:v>1.1127113337507799</c:v>
                </c:pt>
                <c:pt idx="104">
                  <c:v>1.0982433311646</c:v>
                </c:pt>
                <c:pt idx="105">
                  <c:v>1.10029498525073</c:v>
                </c:pt>
                <c:pt idx="106">
                  <c:v>1.10668301655426</c:v>
                </c:pt>
                <c:pt idx="107">
                  <c:v>1.1098535286284901</c:v>
                </c:pt>
                <c:pt idx="108">
                  <c:v>1.09817945383615</c:v>
                </c:pt>
                <c:pt idx="109">
                  <c:v>1.1073333333333299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682-EC4B-81F6-C20A0C7A32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8960880"/>
        <c:axId val="629072480"/>
      </c:lineChart>
      <c:dateAx>
        <c:axId val="628960880"/>
        <c:scaling>
          <c:orientation val="minMax"/>
        </c:scaling>
        <c:delete val="0"/>
        <c:axPos val="b"/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29072480"/>
        <c:crosses val="autoZero"/>
        <c:auto val="1"/>
        <c:lblOffset val="100"/>
        <c:baseTimeUnit val="days"/>
        <c:majorUnit val="14"/>
        <c:majorTimeUnit val="days"/>
      </c:dateAx>
      <c:valAx>
        <c:axId val="629072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dirty="0"/>
                  <a:t>Transactions per Account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628960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July 4th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Friday</c:v>
                </c:pt>
                <c:pt idx="1">
                  <c:v>Monday</c:v>
                </c:pt>
                <c:pt idx="2">
                  <c:v>Saturday</c:v>
                </c:pt>
                <c:pt idx="3">
                  <c:v>Sunday</c:v>
                </c:pt>
                <c:pt idx="4">
                  <c:v>Thursday</c:v>
                </c:pt>
                <c:pt idx="5">
                  <c:v>Tuesday</c:v>
                </c:pt>
                <c:pt idx="6">
                  <c:v>Wednesday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1">
                  <c:v>1.92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15-C347-A32A-84880E02C36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PMOF:consumable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Friday</c:v>
                </c:pt>
                <c:pt idx="1">
                  <c:v>Monday</c:v>
                </c:pt>
                <c:pt idx="2">
                  <c:v>Saturday</c:v>
                </c:pt>
                <c:pt idx="3">
                  <c:v>Sunday</c:v>
                </c:pt>
                <c:pt idx="4">
                  <c:v>Thursday</c:v>
                </c:pt>
                <c:pt idx="5">
                  <c:v>Tuesday</c:v>
                </c:pt>
                <c:pt idx="6">
                  <c:v>Wednesday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1.71264572046484</c:v>
                </c:pt>
                <c:pt idx="1">
                  <c:v>1.7120734304615099</c:v>
                </c:pt>
                <c:pt idx="2">
                  <c:v>1.76544189753326</c:v>
                </c:pt>
                <c:pt idx="3">
                  <c:v>1.7640391013368399</c:v>
                </c:pt>
                <c:pt idx="4">
                  <c:v>1.7131756077329401</c:v>
                </c:pt>
                <c:pt idx="5">
                  <c:v>1.71261320591457</c:v>
                </c:pt>
                <c:pt idx="6">
                  <c:v>1.7106316201334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615-C347-A32A-84880E02C3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74992160"/>
        <c:axId val="1974750368"/>
      </c:barChart>
      <c:catAx>
        <c:axId val="1974992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74750368"/>
        <c:crosses val="autoZero"/>
        <c:auto val="1"/>
        <c:lblAlgn val="ctr"/>
        <c:lblOffset val="100"/>
        <c:noMultiLvlLbl val="0"/>
      </c:catAx>
      <c:valAx>
        <c:axId val="1974750368"/>
        <c:scaling>
          <c:orientation val="minMax"/>
          <c:max val="2"/>
          <c:min val="1.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Transactions per Account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7499216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July 4th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Friday</c:v>
                </c:pt>
                <c:pt idx="1">
                  <c:v>Monday</c:v>
                </c:pt>
                <c:pt idx="2">
                  <c:v>Saturday</c:v>
                </c:pt>
                <c:pt idx="3">
                  <c:v>Sunday</c:v>
                </c:pt>
                <c:pt idx="4">
                  <c:v>Thursday</c:v>
                </c:pt>
                <c:pt idx="5">
                  <c:v>Tuesday</c:v>
                </c:pt>
                <c:pt idx="6">
                  <c:v>Wednesday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1">
                  <c:v>9.1199999999999992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3E-F84D-BD87-19CAB608E85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PMOF:consumable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Friday</c:v>
                </c:pt>
                <c:pt idx="1">
                  <c:v>Monday</c:v>
                </c:pt>
                <c:pt idx="2">
                  <c:v>Saturday</c:v>
                </c:pt>
                <c:pt idx="3">
                  <c:v>Sunday</c:v>
                </c:pt>
                <c:pt idx="4">
                  <c:v>Thursday</c:v>
                </c:pt>
                <c:pt idx="5">
                  <c:v>Tuesday</c:v>
                </c:pt>
                <c:pt idx="6">
                  <c:v>Wednesday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9.25098333643116</c:v>
                </c:pt>
                <c:pt idx="1">
                  <c:v>9.2362059667436807</c:v>
                </c:pt>
                <c:pt idx="2">
                  <c:v>9.2224665102386094</c:v>
                </c:pt>
                <c:pt idx="3">
                  <c:v>9.1926319994206107</c:v>
                </c:pt>
                <c:pt idx="4">
                  <c:v>9.2077032029142707</c:v>
                </c:pt>
                <c:pt idx="5">
                  <c:v>9.2440803167202894</c:v>
                </c:pt>
                <c:pt idx="6">
                  <c:v>9.2453074911857396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73E-F84D-BD87-19CAB608E8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71086640"/>
        <c:axId val="1970362784"/>
      </c:barChart>
      <c:catAx>
        <c:axId val="1971086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70362784"/>
        <c:crosses val="autoZero"/>
        <c:auto val="1"/>
        <c:lblAlgn val="ctr"/>
        <c:lblOffset val="100"/>
        <c:noMultiLvlLbl val="0"/>
      </c:catAx>
      <c:valAx>
        <c:axId val="1970362784"/>
        <c:scaling>
          <c:orientation val="minMax"/>
          <c:max val="9.5"/>
          <c:min val="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Price per Transaction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197108664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0.29822</cdr:x>
      <cdr:y>0.1543</cdr:y>
    </cdr:from>
    <cdr:to>
      <cdr:x>0.38294</cdr:x>
      <cdr:y>0.35905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18BF4EC8-9305-D74A-A4C2-6BE4D48F42FB}"/>
            </a:ext>
          </a:extLst>
        </cdr:cNvPr>
        <cdr:cNvSpPr/>
      </cdr:nvSpPr>
      <cdr:spPr>
        <a:xfrm xmlns:a="http://schemas.openxmlformats.org/drawingml/2006/main">
          <a:off x="3135923" y="671390"/>
          <a:ext cx="890954" cy="890954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38100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BFDD4-ADA6-0145-8C5B-023BCCB8B04C}" type="datetimeFigureOut">
              <a:rPr lang="en-US" smtClean="0"/>
              <a:t>3/2/22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79363-BA0E-1C47-8386-0BFA3A75F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15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179363-BA0E-1C47-8386-0BFA3A75FAF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522BE-9F31-4D45-9650-8EAB5BC8A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A88A18-7D7D-0440-AB4A-BCB40173B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B6829-69DE-434E-9692-2C2082E9A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6CF9C-09AA-7643-BEBF-72D9433DF038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39A20-606F-294F-911D-34C9E8DF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F6EDD-A15B-B64F-908A-B018862BC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EF0CBFE-D2AC-6548-B1B4-879AD1B165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01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0B41F-D1A5-D94B-BC66-9028FC2EB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653C78-D3C9-CE4D-AE8C-37ACA0E4E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88BCA-DA3E-8F4D-ABEE-01106D23F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A6C6D-7C48-6B45-9D54-758C1DBD9FF4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84487-D841-E24F-8DF4-15DF237F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51CC6-C5DC-5848-95D4-7277F123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9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26A63E-6DF4-4D44-82CE-F7E0ACB3CE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EC607-ADE5-A84E-A254-89F9028E5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94C1D-19D4-654A-B0CB-1FB102FCF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756C7-6D0E-C442-9494-4D1A06F43AA3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33D67-6C49-5940-B0C2-49E084394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33FC2-C3E8-154F-AC03-A5E3B368A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972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911E9-77AC-EC45-8929-623D92E90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93C7C-F7A3-AB42-A196-E739EBA72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CF6CA-E0C8-FA4A-B298-BBF153DEA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5BBCF-B4FA-404F-8102-43AE6A4B19FE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2ACDF-7739-D34D-9697-B6C135055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41AAC-B6E3-6F46-B593-E1C975055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27C64-B95C-1C42-9F34-21081664F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514C6-B9B8-024A-8B98-8A49106A4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087E7-D925-3F45-90C9-D439871A7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4160-6622-824A-9842-FC5D026F2B70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ED7A3-87EB-B040-8009-BE9EED94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F7D39-C95E-734B-879E-81FC530D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539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27D64-A51A-7C44-BCFD-0C6FE78D5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030DF-4954-2144-BF65-87F05B8BF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4CA6E-031C-E746-9EBC-453CF14C9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AACE45-EBE4-C241-842D-3E40DF40F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7EF6-4981-F140-8A8B-9589D9628D23}" type="datetime1">
              <a:rPr lang="en-US" smtClean="0"/>
              <a:t>3/2/22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827DC-4911-4B44-AC77-8A7EE4A9F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AD109-A3AA-9A46-AB07-50EAC8F7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81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9803B-0FE6-D04B-8E93-82CF64596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5C630F-EADF-D04B-ACB6-32AD7A6ED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114EB9-A4D7-384B-BCFE-3751A374B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7D2028-8CF3-A247-A934-DC84749857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A48144-6761-C54F-BB5C-1BDE8E324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82715A-78C6-F04D-9008-04F1A1397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EC4A4-9CF5-2344-8390-0FB07B62852A}" type="datetime1">
              <a:rPr lang="en-US" smtClean="0"/>
              <a:t>3/2/22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22D0E-C29F-6045-8E1A-2DCD7D120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2A6C52-5103-2642-B388-9813BFB8D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32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F8BBD-2142-2147-805F-EB90EB7B9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695621-EFA8-1B42-8B57-BDC2B1C0E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0A4-DB48-9243-B55C-3ADFF9EBBF31}" type="datetime1">
              <a:rPr lang="en-US" smtClean="0"/>
              <a:t>3/2/22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5FFA55-E81C-7D4E-966A-A0EDFE9DB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2833FE-95BD-7140-910E-F4ED3FC1B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1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6241F7-BD74-5D47-AF62-607D4C79A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F2955-BB45-7E45-B59A-412263FDDB71}" type="datetime1">
              <a:rPr lang="en-US" smtClean="0"/>
              <a:t>3/2/22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7396CA-B589-C54A-A2EE-B9D126797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00D5C-FEF8-0343-82B2-69AD422FF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58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A374-F1E7-DA42-A1EF-95C5EF065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A195-5662-D549-BFF1-DFE5251AB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E2D9C-B91B-B649-AE1D-330E0956D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07F4D-014C-1447-9457-8C7D54963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053B5-F5BD-FE40-B824-2AC2B7F2CBAC}" type="datetime1">
              <a:rPr lang="en-US" smtClean="0"/>
              <a:t>3/2/22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0BA67-958C-E24D-9815-7035E59CF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55390-360C-414F-82B8-5F8CB0C9F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71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3F83-57FE-144A-AA14-9CB298489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AC4DC7-A115-474E-B7BB-FB797348E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E59D5-2716-8242-89F4-C0D00F295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1E390-BB1F-9447-88BE-C7E10C97C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E7B4D-9D9C-5C42-B89C-F6BA5D525434}" type="datetime1">
              <a:rPr lang="en-US" smtClean="0"/>
              <a:t>3/2/22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A97EF3-E308-0549-85E4-998B10AD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90E25-7FA0-204F-9209-3AE6EB221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51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EA63B34-67F3-144A-A451-49D12AB24480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00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B999B4-2833-3C48-9B05-C74944473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3EA8F-B926-4149-835C-EEC25DAD0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E7B17-461A-DA4D-B222-391255D2C1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16886-8A3A-FA4C-98A3-0391BB2BF896}" type="datetime1">
              <a:rPr lang="en-US" smtClean="0"/>
              <a:t>3/2/22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44676-0161-7449-8581-B5D85E57D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587AE-D348-504E-901E-3907FAA95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EF0CBFE-D2AC-6548-B1B4-879AD1B165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8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0BA5E-1F2E-244E-A647-B6FC182AFD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 Store Data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5900B8-6ABE-6346-9F07-15390E0CF3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Jason Yang</a:t>
            </a:r>
          </a:p>
          <a:p>
            <a:r>
              <a:rPr lang="en-US" dirty="0"/>
              <a:t>Friday, March 4</a:t>
            </a:r>
            <a:r>
              <a:rPr lang="en-US" baseline="30000" dirty="0"/>
              <a:t>th</a:t>
            </a:r>
            <a:r>
              <a:rPr lang="en-US" dirty="0"/>
              <a:t>,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20F29-5312-C64C-AB37-FF68F9BF1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fld>
            <a:endPara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582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only vs PMOF Accounts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F2B6FE9-32B4-A647-8342-D8DB885D76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0302509"/>
              </p:ext>
            </p:extLst>
          </p:nvPr>
        </p:nvGraphicFramePr>
        <p:xfrm>
          <a:off x="838201" y="1825624"/>
          <a:ext cx="5257800" cy="46672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30E2C93-AC9E-3E43-A2D2-6A76C5650911}"/>
              </a:ext>
            </a:extLst>
          </p:cNvPr>
          <p:cNvSpPr txBox="1">
            <a:spLocks/>
          </p:cNvSpPr>
          <p:nvPr/>
        </p:nvSpPr>
        <p:spPr>
          <a:xfrm>
            <a:off x="6421820" y="1825625"/>
            <a:ext cx="4931979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Free only accounts have much more downloads than PMOF accounts</a:t>
            </a:r>
          </a:p>
          <a:p>
            <a:r>
              <a:rPr lang="en-US" dirty="0"/>
              <a:t>Are Free only accounts getting good value from these transactions?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4FFBEE-F126-784B-A102-D392E4B72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51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Free, But Not as Good?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EC102AE-2F2D-204C-83CC-3397C77F62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1026485"/>
              </p:ext>
            </p:extLst>
          </p:nvPr>
        </p:nvGraphicFramePr>
        <p:xfrm>
          <a:off x="838200" y="1690687"/>
          <a:ext cx="4988169" cy="46163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384DB36-DB59-2F4E-AFF0-763596F7B375}"/>
              </a:ext>
            </a:extLst>
          </p:cNvPr>
          <p:cNvSpPr txBox="1">
            <a:spLocks/>
          </p:cNvSpPr>
          <p:nvPr/>
        </p:nvSpPr>
        <p:spPr>
          <a:xfrm>
            <a:off x="6421820" y="1825625"/>
            <a:ext cx="4931979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Free accounts download at least 2x more apps than PMOF accounts</a:t>
            </a:r>
          </a:p>
          <a:p>
            <a:endParaRPr lang="en-US" dirty="0"/>
          </a:p>
          <a:p>
            <a:r>
              <a:rPr lang="en-US" dirty="0"/>
              <a:t>Potential bad experiences:</a:t>
            </a:r>
          </a:p>
          <a:p>
            <a:pPr lvl="1"/>
            <a:r>
              <a:rPr lang="en-US" dirty="0"/>
              <a:t>Lots of Ads</a:t>
            </a:r>
          </a:p>
          <a:p>
            <a:pPr lvl="1"/>
            <a:r>
              <a:rPr lang="en-US" dirty="0"/>
              <a:t>Unsupported App (no revenue)</a:t>
            </a:r>
          </a:p>
          <a:p>
            <a:pPr lvl="1"/>
            <a:r>
              <a:rPr lang="en-US" dirty="0"/>
              <a:t>Bad App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67726D-0B9E-1444-837A-D6D080933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16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PMOF Account Download Time Series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22A9B89-C7A3-334C-A367-551CEC6A49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450079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2C3597-6C8F-C54A-860E-D12269224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70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PMOF Account Game App Downloads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835FC3B-F95A-A647-AB35-87C9173CBB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92942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744C83-5012-F64C-AA0B-E8B7F6F05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43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48115-23F7-0944-8394-0834C8CEF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Opportunity: Free App Downloads for PMOF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F2B3416-D8F4-B84B-BD93-84EC7CD6F0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64243396"/>
              </p:ext>
            </p:extLst>
          </p:nvPr>
        </p:nvGraphicFramePr>
        <p:xfrm>
          <a:off x="441434" y="1825625"/>
          <a:ext cx="5578366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2FB01-A99A-E947-947A-6CF01F821F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Measuring success as having more accounts downloading an app.</a:t>
            </a:r>
          </a:p>
          <a:p>
            <a:endParaRPr lang="en-US" dirty="0"/>
          </a:p>
          <a:p>
            <a:r>
              <a:rPr lang="en-US" dirty="0"/>
              <a:t>Lowering cost barrier to PMOF apps have the most success in delivering value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CC2DEC-CB6D-944A-85A8-79C1AFD11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419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apps deliver great content at affordable prices</a:t>
            </a:r>
          </a:p>
          <a:p>
            <a:r>
              <a:rPr lang="en-US" dirty="0"/>
              <a:t>Free only apps seem to have mediocre content</a:t>
            </a:r>
          </a:p>
          <a:p>
            <a:r>
              <a:rPr lang="en-US" dirty="0"/>
              <a:t>PMOF apps seem to have great content with high usage cost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Recommendation</a:t>
            </a:r>
          </a:p>
          <a:p>
            <a:r>
              <a:rPr lang="en-US" dirty="0"/>
              <a:t>Lower or eliminate the cost barrier to PMOF apps, especially for Games category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E2150F-1EB6-EE44-B9F0-670200664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13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DBFA8-AE13-9548-AF3B-7792581CA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July 4</a:t>
            </a:r>
            <a:r>
              <a:rPr lang="en-US" baseline="30000" dirty="0"/>
              <a:t>th</a:t>
            </a:r>
            <a:r>
              <a:rPr lang="en-US" dirty="0"/>
              <a:t> Spike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9E96B-B667-A349-9924-5B6F72DE22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6C48D-10BF-5A44-BFB5-F72EBA0BD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394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July 4</a:t>
            </a:r>
            <a:r>
              <a:rPr lang="en-US" baseline="30000" dirty="0"/>
              <a:t>th </a:t>
            </a:r>
            <a:r>
              <a:rPr lang="en-US" dirty="0"/>
              <a:t>– Only Holiday Spike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5F1994-4FEF-3B43-A95D-F2D63DBDFD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604596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49F6AB-FFAE-6D41-90A1-AC36E1E17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529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F0C26-3182-FA42-ABB3-106954328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Increased Consumable Transactions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1A0C954-51A2-F84B-8CC1-D4880AF7ACE2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30966097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F30DCDC-EBCF-4F46-96BF-5D0693E2CFD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17450815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0D0594-9F7B-6D4E-A632-A1D46B89A039}"/>
              </a:ext>
            </a:extLst>
          </p:cNvPr>
          <p:cNvSpPr txBox="1"/>
          <p:nvPr/>
        </p:nvSpPr>
        <p:spPr>
          <a:xfrm>
            <a:off x="8288215" y="2274277"/>
            <a:ext cx="24442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About 1.3% decrease in price/transaction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6CC4A1-E6B6-3141-A75E-91C97CD952A6}"/>
              </a:ext>
            </a:extLst>
          </p:cNvPr>
          <p:cNvSpPr txBox="1"/>
          <p:nvPr/>
        </p:nvSpPr>
        <p:spPr>
          <a:xfrm>
            <a:off x="3012832" y="2274277"/>
            <a:ext cx="2690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About 12.1% increase in transactions/account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FBF156-CE81-1F45-85AF-EEC94FC93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61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observed a spike in consumable transactions on July 4</a:t>
            </a:r>
            <a:r>
              <a:rPr lang="en-US" baseline="30000" dirty="0"/>
              <a:t>th</a:t>
            </a:r>
            <a:r>
              <a:rPr lang="en-US" dirty="0"/>
              <a:t>.</a:t>
            </a:r>
          </a:p>
          <a:p>
            <a:r>
              <a:rPr lang="en-US" dirty="0"/>
              <a:t>No other spikes in other holidays</a:t>
            </a:r>
          </a:p>
          <a:p>
            <a:r>
              <a:rPr lang="en-US" dirty="0"/>
              <a:t>Does not appear to be due to pricing discounts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Recommendation</a:t>
            </a:r>
          </a:p>
          <a:p>
            <a:r>
              <a:rPr lang="en-US" dirty="0"/>
              <a:t>Inconclusive. Need to find other variables to explain the spike on July 4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437752-48D2-0046-BA4B-3F0735CA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45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Opportunity in providing free app downloads to PMOF accounts</a:t>
            </a:r>
          </a:p>
          <a:p>
            <a:r>
              <a:rPr lang="en-US" dirty="0"/>
              <a:t>July 4</a:t>
            </a:r>
            <a:r>
              <a:rPr lang="en-US" baseline="30000" dirty="0"/>
              <a:t>th</a:t>
            </a:r>
            <a:r>
              <a:rPr lang="en-US" dirty="0"/>
              <a:t> increased consumable transaction by 12.1%</a:t>
            </a:r>
          </a:p>
          <a:p>
            <a:r>
              <a:rPr lang="en-US" dirty="0"/>
              <a:t>Data quality: “unknown” payment type &amp; data gap</a:t>
            </a:r>
          </a:p>
          <a:p>
            <a:endParaRPr lang="en-US" dirty="0"/>
          </a:p>
          <a:p>
            <a:r>
              <a:rPr lang="en-US" dirty="0"/>
              <a:t>Extra</a:t>
            </a:r>
          </a:p>
          <a:p>
            <a:pPr lvl="1"/>
            <a:r>
              <a:rPr lang="en-US" dirty="0"/>
              <a:t>PMOF &amp; Free only account creations</a:t>
            </a:r>
          </a:p>
          <a:p>
            <a:pPr lvl="1"/>
            <a:r>
              <a:rPr lang="en-US" dirty="0"/>
              <a:t>Unsupervised account clustering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25885-6ED6-DE40-92DF-C83023F07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21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25 </a:t>
            </a:r>
            <a:r>
              <a:rPr lang="en-US" dirty="0" err="1"/>
              <a:t>acct_id’s</a:t>
            </a:r>
            <a:r>
              <a:rPr lang="en-US" dirty="0"/>
              <a:t> without </a:t>
            </a:r>
            <a:r>
              <a:rPr lang="en-US" dirty="0" err="1"/>
              <a:t>payment_type</a:t>
            </a:r>
            <a:endParaRPr lang="en-US" dirty="0"/>
          </a:p>
          <a:p>
            <a:r>
              <a:rPr lang="en-US" dirty="0"/>
              <a:t>data gap on 2016-08-22 to 2016-08-24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07019-C686-8C40-A18D-13F995E44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006" y="3429000"/>
            <a:ext cx="3612947" cy="24247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A55098-36E9-C845-B13B-7099BC1F6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847" y="3681249"/>
            <a:ext cx="2695072" cy="20468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C53139-8661-8D41-8A02-795C645EE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55E4D6-25EB-BC43-A01A-A1E9AC1B0260}"/>
              </a:ext>
            </a:extLst>
          </p:cNvPr>
          <p:cNvSpPr/>
          <p:nvPr/>
        </p:nvSpPr>
        <p:spPr>
          <a:xfrm>
            <a:off x="7946006" y="4435366"/>
            <a:ext cx="3612947" cy="7672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327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want to do a deeper analysis with more data including:</a:t>
            </a:r>
          </a:p>
          <a:p>
            <a:r>
              <a:rPr lang="en-US" dirty="0"/>
              <a:t>App usage metrics like crashes, duration, and rating</a:t>
            </a:r>
          </a:p>
          <a:p>
            <a:pPr lvl="1"/>
            <a:r>
              <a:rPr lang="en-US" dirty="0"/>
              <a:t>Better define what a “good” app</a:t>
            </a:r>
          </a:p>
          <a:p>
            <a:r>
              <a:rPr lang="en-US" dirty="0"/>
              <a:t>Account attributes like age, Apple subscriptions</a:t>
            </a:r>
          </a:p>
          <a:p>
            <a:pPr lvl="1"/>
            <a:r>
              <a:rPr lang="en-US" dirty="0"/>
              <a:t>Create account segments</a:t>
            </a:r>
          </a:p>
          <a:p>
            <a:pPr lvl="1"/>
            <a:r>
              <a:rPr lang="en-US" dirty="0"/>
              <a:t>Calculate Lifetime Value from subscriptions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AF78C-A0EB-FA43-908A-95D05F6ED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1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Extra: Account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E8499B-770E-AA44-B8B2-711222A23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721" y="1596094"/>
            <a:ext cx="7717877" cy="501380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084343-AFBE-A041-AE8D-DE90374D8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167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Extra: Account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F87B4-754A-D445-B8D9-3D2032CCE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965" y="1825625"/>
            <a:ext cx="6874861" cy="4067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90397F-F6AB-984D-8D73-78C5C065C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07" y="3681707"/>
            <a:ext cx="3007772" cy="146836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3E9B8-D3ED-D04E-A02F-6166B0750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77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FE537-A89D-2747-AD13-69147915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&amp; Answers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D2D13-6AA2-1144-B75D-329CD05AAA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89A71-D743-FC42-A994-49FE8826B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556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FE537-A89D-2747-AD13-69147915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D2D13-6AA2-1144-B75D-329CD05AAA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DE936-BF22-284C-B4ED-ADA4A3062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6485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D39C9-79CE-004B-99E3-48070BF07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626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607E9F-2338-AB44-9272-B533C84CE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40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EBB06-19DD-0641-B908-40522A10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0010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D4BB-9112-1C46-B436-4595F4E32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999A0-3897-1544-98A2-F0AC0E94D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8B242-2528-7740-9212-A560C8835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898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223EC1-83E6-4846-8C5A-772154BE6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59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F1E7EF4-DA15-EB4E-B96C-69755D94EF9F}"/>
              </a:ext>
            </a:extLst>
          </p:cNvPr>
          <p:cNvCxnSpPr/>
          <p:nvPr/>
        </p:nvCxnSpPr>
        <p:spPr>
          <a:xfrm flipV="1">
            <a:off x="7094483" y="2932386"/>
            <a:ext cx="798786" cy="17342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8EC860C-39B8-5142-B64C-BE75FFD8647F}"/>
              </a:ext>
            </a:extLst>
          </p:cNvPr>
          <p:cNvCxnSpPr>
            <a:cxnSpLocks/>
          </p:cNvCxnSpPr>
          <p:nvPr/>
        </p:nvCxnSpPr>
        <p:spPr>
          <a:xfrm>
            <a:off x="7094483" y="4666593"/>
            <a:ext cx="79878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2707FCC-9D90-7E44-A0E8-8488B2620A53}"/>
              </a:ext>
            </a:extLst>
          </p:cNvPr>
          <p:cNvSpPr txBox="1"/>
          <p:nvPr/>
        </p:nvSpPr>
        <p:spPr>
          <a:xfrm>
            <a:off x="10342180" y="4645572"/>
            <a:ext cx="1479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Consumable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Subscription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F887F2-855D-7445-B87A-DDC1C0E8E04D}"/>
              </a:ext>
            </a:extLst>
          </p:cNvPr>
          <p:cNvSpPr txBox="1"/>
          <p:nvPr/>
        </p:nvSpPr>
        <p:spPr>
          <a:xfrm>
            <a:off x="10342180" y="3059668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“Download”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2A05BDE-36BB-C347-86B8-347FDB509B6F}"/>
              </a:ext>
            </a:extLst>
          </p:cNvPr>
          <p:cNvSpPr/>
          <p:nvPr/>
        </p:nvSpPr>
        <p:spPr>
          <a:xfrm>
            <a:off x="8265885" y="4830980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18B73F-41AF-0E47-8D15-F9FC95870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24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027431-C310-3948-8EBC-0E97E71B64F6}"/>
              </a:ext>
            </a:extLst>
          </p:cNvPr>
          <p:cNvSpPr/>
          <p:nvPr/>
        </p:nvSpPr>
        <p:spPr>
          <a:xfrm>
            <a:off x="5307724" y="2028497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19B791-CDB6-7649-B3E5-12D8CA16AA4D}"/>
              </a:ext>
            </a:extLst>
          </p:cNvPr>
          <p:cNvSpPr/>
          <p:nvPr/>
        </p:nvSpPr>
        <p:spPr>
          <a:xfrm>
            <a:off x="2264979" y="3904594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8C347-EC9C-5C4C-8CD2-7F7224F9DEAF}"/>
              </a:ext>
            </a:extLst>
          </p:cNvPr>
          <p:cNvSpPr/>
          <p:nvPr/>
        </p:nvSpPr>
        <p:spPr>
          <a:xfrm>
            <a:off x="5307723" y="5167312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621B1-2463-D843-8B3D-DE7C6437EFD7}"/>
              </a:ext>
            </a:extLst>
          </p:cNvPr>
          <p:cNvSpPr/>
          <p:nvPr/>
        </p:nvSpPr>
        <p:spPr>
          <a:xfrm>
            <a:off x="8265885" y="4830980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393C81-901E-C544-B55F-07C17DC546B9}"/>
              </a:ext>
            </a:extLst>
          </p:cNvPr>
          <p:cNvSpPr/>
          <p:nvPr/>
        </p:nvSpPr>
        <p:spPr>
          <a:xfrm>
            <a:off x="5307722" y="4126159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9027F6-9E9A-9B41-A71D-F20ED8428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83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1F-509F-5144-82E6-5B78F162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32F6853-D077-4947-8070-AAF8A94FF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523" y="1690688"/>
            <a:ext cx="8340953" cy="4229216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027431-C310-3948-8EBC-0E97E71B64F6}"/>
              </a:ext>
            </a:extLst>
          </p:cNvPr>
          <p:cNvSpPr/>
          <p:nvPr/>
        </p:nvSpPr>
        <p:spPr>
          <a:xfrm>
            <a:off x="5307724" y="2028497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19B791-CDB6-7649-B3E5-12D8CA16AA4D}"/>
              </a:ext>
            </a:extLst>
          </p:cNvPr>
          <p:cNvSpPr/>
          <p:nvPr/>
        </p:nvSpPr>
        <p:spPr>
          <a:xfrm>
            <a:off x="2264979" y="3904594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28C347-EC9C-5C4C-8CD2-7F7224F9DEAF}"/>
              </a:ext>
            </a:extLst>
          </p:cNvPr>
          <p:cNvSpPr/>
          <p:nvPr/>
        </p:nvSpPr>
        <p:spPr>
          <a:xfrm>
            <a:off x="5307723" y="5167312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B621B1-2463-D843-8B3D-DE7C6437EFD7}"/>
              </a:ext>
            </a:extLst>
          </p:cNvPr>
          <p:cNvSpPr/>
          <p:nvPr/>
        </p:nvSpPr>
        <p:spPr>
          <a:xfrm>
            <a:off x="8265885" y="4830980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393C81-901E-C544-B55F-07C17DC546B9}"/>
              </a:ext>
            </a:extLst>
          </p:cNvPr>
          <p:cNvSpPr/>
          <p:nvPr/>
        </p:nvSpPr>
        <p:spPr>
          <a:xfrm>
            <a:off x="5307722" y="4126159"/>
            <a:ext cx="1797269" cy="3783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C1BB74-1F51-394A-B420-FB7095E49E76}"/>
              </a:ext>
            </a:extLst>
          </p:cNvPr>
          <p:cNvSpPr txBox="1"/>
          <p:nvPr/>
        </p:nvSpPr>
        <p:spPr>
          <a:xfrm>
            <a:off x="390874" y="3664494"/>
            <a:ext cx="12513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Free only</a:t>
            </a:r>
          </a:p>
          <a:p>
            <a:r>
              <a:rPr lang="en-US" dirty="0"/>
              <a:t>PMOF</a:t>
            </a:r>
          </a:p>
          <a:p>
            <a:r>
              <a:rPr lang="en-US" dirty="0"/>
              <a:t>“unknown”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5E446B-EF76-DC40-9F74-D9C737BEA3CA}"/>
              </a:ext>
            </a:extLst>
          </p:cNvPr>
          <p:cNvSpPr txBox="1"/>
          <p:nvPr/>
        </p:nvSpPr>
        <p:spPr>
          <a:xfrm>
            <a:off x="5036447" y="219779"/>
            <a:ext cx="1872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Entertainment</a:t>
            </a:r>
          </a:p>
          <a:p>
            <a:r>
              <a:rPr lang="en-US" dirty="0"/>
              <a:t>Games</a:t>
            </a:r>
          </a:p>
          <a:p>
            <a:r>
              <a:rPr lang="en-US" dirty="0"/>
              <a:t>Photos &amp; Videos</a:t>
            </a:r>
          </a:p>
          <a:p>
            <a:r>
              <a:rPr lang="en-US" dirty="0"/>
              <a:t>Social Networking</a:t>
            </a:r>
          </a:p>
          <a:p>
            <a:r>
              <a:rPr lang="en-US" dirty="0"/>
              <a:t>Utilities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FD6485B-D6E5-544D-80EF-EF717EAB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19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7097-9AF5-4E4B-94C9-898882DA4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</a:t>
            </a:r>
            <a:br>
              <a:rPr lang="en-US" dirty="0"/>
            </a:br>
            <a:r>
              <a:rPr lang="en-US" dirty="0"/>
              <a:t>How do Apps deliver better value to users?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AC4D1-0405-D341-869A-1658F22E8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84EA6-2A93-FA4D-B84B-814AA5D7A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94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4B213-B2C4-F04B-937C-2CC52139E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Pay to Win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725818-3ED5-3F45-AA19-E72B0030A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1820" y="1825625"/>
            <a:ext cx="4931979" cy="4351338"/>
          </a:xfrm>
        </p:spPr>
        <p:txBody>
          <a:bodyPr/>
          <a:lstStyle/>
          <a:p>
            <a:r>
              <a:rPr lang="en-US" dirty="0"/>
              <a:t>Users are paying a lot of money in Games apps</a:t>
            </a:r>
          </a:p>
          <a:p>
            <a:r>
              <a:rPr lang="en-US" dirty="0"/>
              <a:t>Are PMOF accounts getting good value from these transactions?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D39A82E8-CA35-8F4F-8D29-1DA53E278F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7478549"/>
              </p:ext>
            </p:extLst>
          </p:nvPr>
        </p:nvGraphicFramePr>
        <p:xfrm>
          <a:off x="417787" y="1825625"/>
          <a:ext cx="6119648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355852-983B-2349-B779-F5163055B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1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C7097-9AF5-4E4B-94C9-898882DA4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“Price is what you pay;</a:t>
            </a:r>
            <a:br>
              <a:rPr lang="en-US" dirty="0"/>
            </a:br>
            <a:r>
              <a:rPr lang="en-US" dirty="0"/>
              <a:t>Value is what you get.”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AC4D1-0405-D341-869A-1658F22E8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Warren Buffet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B44BA9-E130-D049-894D-94A1D50C9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0CBFE-D2AC-6548-B1B4-879AD1B165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1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491</Words>
  <Application>Microsoft Macintosh PowerPoint</Application>
  <PresentationFormat>Widescreen</PresentationFormat>
  <Paragraphs>122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App Store Data Challenge</vt:lpstr>
      <vt:lpstr>Executive Summary</vt:lpstr>
      <vt:lpstr>Data</vt:lpstr>
      <vt:lpstr>Data</vt:lpstr>
      <vt:lpstr>Data</vt:lpstr>
      <vt:lpstr>Data</vt:lpstr>
      <vt:lpstr>Question: How do Apps deliver better value to users?</vt:lpstr>
      <vt:lpstr>Pay to Win</vt:lpstr>
      <vt:lpstr>“Price is what you pay; Value is what you get.”</vt:lpstr>
      <vt:lpstr>Free only vs PMOF Accounts</vt:lpstr>
      <vt:lpstr>Free, But Not as Good?</vt:lpstr>
      <vt:lpstr>PMOF Account Download Time Series</vt:lpstr>
      <vt:lpstr>PMOF Account Game App Downloads</vt:lpstr>
      <vt:lpstr>Opportunity: Free App Downloads for PMOF</vt:lpstr>
      <vt:lpstr>Takeaways</vt:lpstr>
      <vt:lpstr>July 4th Spike</vt:lpstr>
      <vt:lpstr>July 4th – Only Holiday Spike</vt:lpstr>
      <vt:lpstr>Increased Consumable Transactions</vt:lpstr>
      <vt:lpstr>Takeaways</vt:lpstr>
      <vt:lpstr>Data Quality Issues</vt:lpstr>
      <vt:lpstr>Next Level</vt:lpstr>
      <vt:lpstr>Extra: Account Creation</vt:lpstr>
      <vt:lpstr>Extra: Account Clustering</vt:lpstr>
      <vt:lpstr>Questions &amp; Answers</vt:lpstr>
      <vt:lpstr>Thank you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Store Data Challenge</dc:title>
  <dc:creator>Jason Yang</dc:creator>
  <cp:lastModifiedBy>Jason Yang</cp:lastModifiedBy>
  <cp:revision>24</cp:revision>
  <dcterms:created xsi:type="dcterms:W3CDTF">2022-03-01T02:08:33Z</dcterms:created>
  <dcterms:modified xsi:type="dcterms:W3CDTF">2022-03-02T22:01:21Z</dcterms:modified>
</cp:coreProperties>
</file>

<file path=docProps/thumbnail.jpeg>
</file>